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5" r:id="rId2"/>
    <p:sldId id="284" r:id="rId3"/>
    <p:sldId id="283" r:id="rId4"/>
    <p:sldId id="256" r:id="rId5"/>
    <p:sldId id="274" r:id="rId6"/>
    <p:sldId id="275" r:id="rId7"/>
    <p:sldId id="276" r:id="rId8"/>
    <p:sldId id="286" r:id="rId9"/>
    <p:sldId id="277" r:id="rId10"/>
    <p:sldId id="278" r:id="rId11"/>
    <p:sldId id="279" r:id="rId12"/>
    <p:sldId id="280" r:id="rId13"/>
    <p:sldId id="281" r:id="rId14"/>
    <p:sldId id="28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ABD7"/>
    <a:srgbClr val="FF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69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5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A594C-2913-43FB-8789-D8DB1C4955B0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4556-4266-4F37-862D-322F9E326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061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57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92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6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617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708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574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76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7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589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52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12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1E2C2-E7B0-4A48-B013-AC2F229AEA62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067A-FD9B-46AA-876F-8C71855ED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04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epicnewmedia.co.uk/perch/resources/infographic-tips-ide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2"/>
          <a:stretch/>
        </p:blipFill>
        <p:spPr bwMode="auto">
          <a:xfrm>
            <a:off x="0" y="0"/>
            <a:ext cx="12192000" cy="598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extBox 1"/>
          <p:cNvSpPr txBox="1"/>
          <p:nvPr/>
        </p:nvSpPr>
        <p:spPr>
          <a:xfrm>
            <a:off x="513848" y="4914386"/>
            <a:ext cx="11164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 10 tips to support your child through their exams</a:t>
            </a:r>
          </a:p>
        </p:txBody>
      </p:sp>
      <p:pic>
        <p:nvPicPr>
          <p:cNvPr id="5" name="Picture 4" descr="V:\New Build\Branding\SJBC_RGB_BLUE_bigger.jpg">
            <a:extLst>
              <a:ext uri="{FF2B5EF4-FFF2-40B4-BE49-F238E27FC236}">
                <a16:creationId xmlns:a16="http://schemas.microsoft.com/office/drawing/2014/main" id="{D6723726-3759-4A38-A75B-8FA005AFC66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48" y="262168"/>
            <a:ext cx="1764665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319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naturalhealthcourses.com/wp-content/uploads/2016/01/SNHS-sports-psychology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" y="0"/>
            <a:ext cx="12187451" cy="676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" y="342062"/>
            <a:ext cx="7772400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Prepare to Perform?</a:t>
            </a:r>
          </a:p>
        </p:txBody>
      </p:sp>
      <p:sp>
        <p:nvSpPr>
          <p:cNvPr id="2" name="Rectangle 1"/>
          <p:cNvSpPr/>
          <p:nvPr/>
        </p:nvSpPr>
        <p:spPr>
          <a:xfrm>
            <a:off x="409587" y="1558085"/>
            <a:ext cx="9786975" cy="717761"/>
          </a:xfrm>
          <a:prstGeom prst="rect">
            <a:avLst/>
          </a:prstGeom>
          <a:solidFill>
            <a:srgbClr val="FFFFFF">
              <a:alpha val="74118"/>
            </a:srgbClr>
          </a:solidFill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solidFill>
                  <a:srgbClr val="FF33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Staying calm, feeling good, being effective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77579" y="2613709"/>
            <a:ext cx="643819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toolkit to help your child control different aspects of their life to help them perform better when it comes to exam time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will allow them to focus, </a:t>
            </a:r>
            <a:r>
              <a:rPr lang="en-GB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themselves </a:t>
            </a: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plan and work towards being prepared in the best possible way</a:t>
            </a: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4191650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lessthismorethat.com/wp-content/uploads/2017/01/Day-2-Logo-Design-1080x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79" y="0"/>
            <a:ext cx="12293600" cy="676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1" y="342062"/>
            <a:ext cx="7772400" cy="1446550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you help your child 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prepare them to perform?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3208" y="2070638"/>
            <a:ext cx="5700713" cy="4401205"/>
          </a:xfrm>
          <a:prstGeom prst="rect">
            <a:avLst/>
          </a:prstGeom>
          <a:solidFill>
            <a:srgbClr val="FFFFFF">
              <a:alpha val="69020"/>
            </a:srgb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Being a role model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Help them set goals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Keep them active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Healthy eating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Time out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Sleep patterns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Unplugging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Staying cool &amp; calm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Belief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 supportive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40008" y="2806420"/>
            <a:ext cx="5231606" cy="2862322"/>
          </a:xfrm>
          <a:prstGeom prst="rect">
            <a:avLst/>
          </a:prstGeom>
          <a:solidFill>
            <a:srgbClr val="00ABD7"/>
          </a:solidFill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day you can support your child to make choices which can impact how they perform during the exam period</a:t>
            </a:r>
          </a:p>
        </p:txBody>
      </p:sp>
    </p:spTree>
    <p:extLst>
      <p:ext uri="{BB962C8B-B14F-4D97-AF65-F5344CB8AC3E}">
        <p14:creationId xmlns:p14="http://schemas.microsoft.com/office/powerpoint/2010/main" val="402741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1" y="470505"/>
            <a:ext cx="6343649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Being a role model </a:t>
            </a:r>
          </a:p>
        </p:txBody>
      </p:sp>
      <p:pic>
        <p:nvPicPr>
          <p:cNvPr id="2050" name="Picture 2" descr="https://s-media-cache-ak0.pinimg.com/236x/f1/cd/88/f1cd88fb59bb0aa4112eadd9b8c404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409" y="1937983"/>
            <a:ext cx="4532741" cy="453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4298" y="1624146"/>
            <a:ext cx="557212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Set a good example by modelling the behaviour you want your child to adopt…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Planning for the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Eating healthily and well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Keeping hydrated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Leading an active life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Staying calm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Being organised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Good sleep habits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518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Goal Setting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42925" y="1657350"/>
            <a:ext cx="530066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Encourage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them to keep their goals planner visible – e.g. printed and displayed on their bedroom wall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Help focus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them and talk to them about their goals regularly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Give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positive reinforcement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Connect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with them about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‘why’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‘what’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they want to achieve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://mamiverse.com/wp-content/uploads/2016/01/Goal-Setting-How-to-Get-the-Heck-Out-of-Your-Own-Way-and-Actually-Grow-Main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04131"/>
            <a:ext cx="5799299" cy="391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027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Keeping Active</a:t>
            </a:r>
          </a:p>
        </p:txBody>
      </p:sp>
      <p:pic>
        <p:nvPicPr>
          <p:cNvPr id="4098" name="Picture 2" descr="http://chadmorrisonfitness.com.au/wp-content/uploads/2016/03/COMING-S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030" y="1938242"/>
            <a:ext cx="4523120" cy="452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/>
          <p:cNvSpPr/>
          <p:nvPr/>
        </p:nvSpPr>
        <p:spPr>
          <a:xfrm>
            <a:off x="6524626" y="200025"/>
            <a:ext cx="2790824" cy="2616847"/>
          </a:xfrm>
          <a:prstGeom prst="ellipse">
            <a:avLst/>
          </a:prstGeom>
          <a:solidFill>
            <a:srgbClr val="FF006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60 minutes per day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0048" y="1508448"/>
            <a:ext cx="6292351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Encourage them to keep active on a daily basis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Carry out exercise in manageable chunks e.g. 3 x 20 min sessions throughout the day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Plan to do active things together on a weekend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Go out for a walk together and get some fresh air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 them plan out their weekly exercise schedule in advance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After exercise your brain functions well, so encourage a revision session afterwards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28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Healthy Eating</a:t>
            </a:r>
          </a:p>
        </p:txBody>
      </p:sp>
      <p:pic>
        <p:nvPicPr>
          <p:cNvPr id="1026" name="Picture 2" descr="http://www.fcfbootcamp.uk/wp-content/uploads/2016/08/healthy-eating-264023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15386"/>
            <a:ext cx="5857875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5751" y="1798278"/>
            <a:ext cx="551497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Plan your family meals for the week – breakfast, snacks, lunches and evening meals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Carry out a weekly food shop and make sure you write a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Avoid high sugary and fatty foods or drinks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Aim to eat clean, fresh and healthy foods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a couple or ‘treat’ meals / or meals out per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the Mark Lloyd recipes and meal planner as guidance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Encourage them to eat breakfast everyday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Hydration is key to brain functioning so make sure your child carries a bottle of water with them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847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6636" y="161833"/>
            <a:ext cx="5158228" cy="10175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Eating the right food and drink can energise your system, improve alertness and sustain your child through the long exams</a:t>
            </a:r>
            <a:endParaRPr lang="en-GB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TextBox 4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Healthy Eating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72582" y="2886030"/>
            <a:ext cx="3985147" cy="3570208"/>
          </a:xfrm>
          <a:prstGeom prst="rect">
            <a:avLst/>
          </a:prstGeom>
          <a:solidFill>
            <a:srgbClr val="FFFFFF">
              <a:alpha val="76078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MIGHTY MAGNESIUM</a:t>
            </a:r>
          </a:p>
          <a:p>
            <a:pPr algn="ctr"/>
            <a:endParaRPr lang="en-GB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Magnesium is involved in over 1000 enzymatic reactions in the body. It's vitally important in providing our cells with energy</a:t>
            </a:r>
            <a:endParaRPr lang="en-GB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vegetables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Nuts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Pulses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 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Bananas</a:t>
            </a:r>
          </a:p>
        </p:txBody>
      </p:sp>
      <p:sp>
        <p:nvSpPr>
          <p:cNvPr id="8" name="Rectangle 7"/>
          <p:cNvSpPr/>
          <p:nvPr/>
        </p:nvSpPr>
        <p:spPr>
          <a:xfrm>
            <a:off x="8229427" y="2624930"/>
            <a:ext cx="3934269" cy="4001095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 THE B’S &amp; OMEGA 3’S </a:t>
            </a:r>
            <a:endParaRPr lang="en-GB" b="1" dirty="0">
              <a:solidFill>
                <a:srgbClr val="00CC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vitamins are directly involved in creating energy at a cellular level &amp; will give you an energy boost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vegetables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Asparagus / Spinach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Broccoli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Yoghurt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Chicken  / Salmon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Whole Grains / Brown rice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Almonds / Pecans</a:t>
            </a:r>
          </a:p>
          <a:p>
            <a:pPr algn="ctr"/>
            <a:r>
              <a:rPr lang="en-GB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Eggs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06" y="1470258"/>
            <a:ext cx="4097532" cy="141577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BALANCING ACT</a:t>
            </a:r>
            <a:r>
              <a:rPr lang="en-GB" sz="32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your sugar levels under control.</a:t>
            </a:r>
          </a:p>
          <a:p>
            <a:endParaRPr lang="en-GB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0" b="1665"/>
          <a:stretch>
            <a:fillRect/>
          </a:stretch>
        </p:blipFill>
        <p:spPr bwMode="auto">
          <a:xfrm>
            <a:off x="174331" y="2457105"/>
            <a:ext cx="4098252" cy="3999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21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blog.prepare-enrich.com/wp-content/uploads/2016/06/alarmcloc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84" y="-71886"/>
            <a:ext cx="12217884" cy="68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3743323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Time Out</a:t>
            </a:r>
          </a:p>
        </p:txBody>
      </p:sp>
      <p:pic>
        <p:nvPicPr>
          <p:cNvPr id="3074" name="Picture 2" descr="Image result for TAKING TIME OU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6" t="33084" r="37892" b="32093"/>
          <a:stretch/>
        </p:blipFill>
        <p:spPr bwMode="auto">
          <a:xfrm>
            <a:off x="5725242" y="4339177"/>
            <a:ext cx="6235908" cy="217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1888" y="1440165"/>
            <a:ext cx="97746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 them to build in opportunities to take some time out every week, away from study.  For example:</a:t>
            </a:r>
          </a:p>
          <a:p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Going out for food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Seeing friends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 a bath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Listening to 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a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Doing a hobby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Going shopping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Going to the cinema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314762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6.Sleep Patterns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3151" y="1491665"/>
            <a:ext cx="535179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Young people need between 8 – 9 hours sleep per night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 your child create a relaxing evening routine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Make sure they don’t eat too late at night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Avoid giving them caffeine or sugary drinks late at night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Make sure they don’t work or revise too late before going to bed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Encourage them to switch off from social media / technology at least an hour before bedtime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4" descr="teensleepbe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4922"/>
            <a:ext cx="5722257" cy="389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1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0" y="23694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Unplugging </a:t>
            </a:r>
          </a:p>
        </p:txBody>
      </p:sp>
      <p:pic>
        <p:nvPicPr>
          <p:cNvPr id="8" name="Picture 2" descr="https://www.timeshighereducation.com/sites/default/files/shutterstock_2182399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57" y="2039417"/>
            <a:ext cx="5771493" cy="384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781" y="1069004"/>
            <a:ext cx="6142876" cy="5909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Encourage them to unplug from technology everyday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 them switch off from technology at least 30 mins- 1 hr before going to sleep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Support your child to appreciate the world around them rather than being governed by their phone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Make sure they put their phone away, &amp; on silent, while they are concentrating on tasks / revision / homework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 them learn to have the control to not be obsessed with their phone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some time each day/week to switch off and unplug from technology with them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992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s-media-cache-ak0.pinimg.com/originals/c3/26/f6/c326f6252fc77b00b8e4cb3d4694df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1" y="470505"/>
            <a:ext cx="6729411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Staying Cool &amp; Calm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0832" y="1454869"/>
            <a:ext cx="9171318" cy="5016758"/>
          </a:xfrm>
          <a:prstGeom prst="rect">
            <a:avLst/>
          </a:prstGeom>
          <a:solidFill>
            <a:srgbClr val="FFFFFF">
              <a:alpha val="74118"/>
            </a:srgb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Set a good example by staying calm yourself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Create a relaxing environment for your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Help them plan out coping strategies to deal with their stress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Give them positive distractions away from studying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Help them understand their stress &amp; to focus on controlling the controllables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Promote a balance of their academic studies &amp; other activities during the week </a:t>
            </a:r>
          </a:p>
        </p:txBody>
      </p:sp>
    </p:spTree>
    <p:extLst>
      <p:ext uri="{BB962C8B-B14F-4D97-AF65-F5344CB8AC3E}">
        <p14:creationId xmlns:p14="http://schemas.microsoft.com/office/powerpoint/2010/main" val="653194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ytimg.com/vi/hShECRBJquw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Box 6"/>
          <p:cNvSpPr txBox="1"/>
          <p:nvPr/>
        </p:nvSpPr>
        <p:spPr>
          <a:xfrm>
            <a:off x="2" y="470505"/>
            <a:ext cx="3571873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Belief </a:t>
            </a:r>
          </a:p>
        </p:txBody>
      </p:sp>
      <p:sp>
        <p:nvSpPr>
          <p:cNvPr id="6" name="Rectangle 5"/>
          <p:cNvSpPr/>
          <p:nvPr/>
        </p:nvSpPr>
        <p:spPr>
          <a:xfrm>
            <a:off x="470942" y="1793618"/>
            <a:ext cx="7110957" cy="5386090"/>
          </a:xfrm>
          <a:prstGeom prst="rect">
            <a:avLst/>
          </a:prstGeom>
          <a:solidFill>
            <a:srgbClr val="FFFFFF">
              <a:alpha val="74902"/>
            </a:srgbClr>
          </a:solidFill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Give them positive reinforcement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Boost their confidence daily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Celebrate any successes and reward them e.g. if they have achieved their mini-goals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Try not to set your expectations too high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Show them how proud of them you 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Highlight things to make them feel good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Give them the belief in themselves to help them achieve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http://www.golfian.com/wp-content/uploads/2016/08/Believe-you-can-and-you%E2%80%99re-halfway-there-Theodore-Rooseve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5" t="15975" r="20950" b="15832"/>
          <a:stretch/>
        </p:blipFill>
        <p:spPr bwMode="auto">
          <a:xfrm>
            <a:off x="8232108" y="1937983"/>
            <a:ext cx="3467208" cy="474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187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stepxstepdance.files.wordpress.com/2012/12/d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9946"/>
            <a:ext cx="12192000" cy="545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6686550"/>
            <a:ext cx="12192000" cy="198368"/>
          </a:xfrm>
          <a:prstGeom prst="rect">
            <a:avLst/>
          </a:prstGeom>
          <a:solidFill>
            <a:srgbClr val="00A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TextBox 5"/>
          <p:cNvSpPr txBox="1"/>
          <p:nvPr/>
        </p:nvSpPr>
        <p:spPr>
          <a:xfrm>
            <a:off x="2" y="470505"/>
            <a:ext cx="4900612" cy="769441"/>
          </a:xfrm>
          <a:prstGeom prst="rect">
            <a:avLst/>
          </a:prstGeom>
          <a:solidFill>
            <a:srgbClr val="00AB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Be Supportive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14950" y="1484037"/>
            <a:ext cx="6477000" cy="5016758"/>
          </a:xfrm>
          <a:prstGeom prst="rect">
            <a:avLst/>
          </a:prstGeom>
          <a:solidFill>
            <a:srgbClr val="FFFFFF">
              <a:alpha val="78039"/>
            </a:srgb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Be a good listener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Be approachable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Encourage them to take breaks in between revision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Show some understanding of what they are going through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Help them deal with their emotions &amp; feelings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Offer caring advice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Just be there for them!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096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889</Words>
  <Application>Microsoft Office PowerPoint</Application>
  <PresentationFormat>Widescreen</PresentationFormat>
  <Paragraphs>123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sidell</dc:creator>
  <cp:lastModifiedBy>Maria Budzynska</cp:lastModifiedBy>
  <cp:revision>29</cp:revision>
  <dcterms:created xsi:type="dcterms:W3CDTF">2017-03-20T20:08:36Z</dcterms:created>
  <dcterms:modified xsi:type="dcterms:W3CDTF">2019-05-13T06:19:19Z</dcterms:modified>
</cp:coreProperties>
</file>