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58" r:id="rId6"/>
    <p:sldId id="259" r:id="rId7"/>
    <p:sldId id="260" r:id="rId8"/>
    <p:sldId id="269" r:id="rId9"/>
    <p:sldId id="261" r:id="rId10"/>
    <p:sldId id="262" r:id="rId11"/>
    <p:sldId id="268" r:id="rId12"/>
    <p:sldId id="265" r:id="rId13"/>
    <p:sldId id="263" r:id="rId14"/>
    <p:sldId id="264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19" autoAdjust="0"/>
  </p:normalViewPr>
  <p:slideViewPr>
    <p:cSldViewPr snapToGrid="0">
      <p:cViewPr varScale="1">
        <p:scale>
          <a:sx n="63" d="100"/>
          <a:sy n="63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6-y9kl0Ezo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Year 10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75F0A6-0CEB-4371-ADF9-43119A6B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809812"/>
          </a:xfrm>
        </p:spPr>
        <p:txBody>
          <a:bodyPr>
            <a:normAutofit/>
          </a:bodyPr>
          <a:lstStyle/>
          <a:p>
            <a:r>
              <a:rPr lang="en-US" dirty="0"/>
              <a:t>Why do Christians pray?	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A5914-4A1A-4156-AD16-200963D03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679944"/>
            <a:ext cx="9792208" cy="4285767"/>
          </a:xfrm>
        </p:spPr>
        <p:txBody>
          <a:bodyPr>
            <a:normAutofit/>
          </a:bodyPr>
          <a:lstStyle/>
          <a:p>
            <a:r>
              <a:rPr lang="en-US" sz="2800" dirty="0"/>
              <a:t>They want a ……………………….. With God.</a:t>
            </a:r>
          </a:p>
          <a:p>
            <a:r>
              <a:rPr lang="en-US" sz="2800" dirty="0"/>
              <a:t>Jesus told His …………………… that they should pray.</a:t>
            </a:r>
          </a:p>
          <a:p>
            <a:r>
              <a:rPr lang="en-US" sz="2800" dirty="0"/>
              <a:t>The Church says that Christians should pray.</a:t>
            </a:r>
          </a:p>
          <a:p>
            <a:r>
              <a:rPr lang="en-US" sz="2800" dirty="0"/>
              <a:t>Prayer can bring ………………… peace.</a:t>
            </a:r>
          </a:p>
          <a:p>
            <a:r>
              <a:rPr lang="en-US" sz="2800" dirty="0"/>
              <a:t>Through prayer we can begin to see life from God’s point of ………………</a:t>
            </a:r>
          </a:p>
          <a:p>
            <a:pPr marL="0" indent="0" algn="ctr">
              <a:buNone/>
            </a:pPr>
            <a:r>
              <a:rPr lang="en-US" sz="2800" i="1" dirty="0" err="1">
                <a:solidFill>
                  <a:srgbClr val="FF0000"/>
                </a:solidFill>
              </a:rPr>
              <a:t>Soierplatihn</a:t>
            </a:r>
            <a:r>
              <a:rPr lang="en-US" sz="2800" i="1" dirty="0">
                <a:solidFill>
                  <a:srgbClr val="FF0000"/>
                </a:solidFill>
              </a:rPr>
              <a:t>	</a:t>
            </a:r>
            <a:r>
              <a:rPr lang="en-US" sz="2800" i="1" dirty="0" err="1">
                <a:solidFill>
                  <a:srgbClr val="FF0000"/>
                </a:solidFill>
              </a:rPr>
              <a:t>llwerofos</a:t>
            </a:r>
            <a:r>
              <a:rPr lang="en-US" sz="2800" i="1" dirty="0">
                <a:solidFill>
                  <a:srgbClr val="FF0000"/>
                </a:solidFill>
              </a:rPr>
              <a:t>		</a:t>
            </a:r>
            <a:r>
              <a:rPr lang="en-US" sz="2800" i="1" dirty="0" err="1">
                <a:solidFill>
                  <a:srgbClr val="FF0000"/>
                </a:solidFill>
              </a:rPr>
              <a:t>eivw</a:t>
            </a:r>
            <a:r>
              <a:rPr lang="en-US" sz="2800" i="1" dirty="0">
                <a:solidFill>
                  <a:srgbClr val="FF0000"/>
                </a:solidFill>
              </a:rPr>
              <a:t>		</a:t>
            </a:r>
            <a:r>
              <a:rPr lang="en-US" sz="2800" i="1" dirty="0" err="1">
                <a:solidFill>
                  <a:srgbClr val="FF0000"/>
                </a:solidFill>
              </a:rPr>
              <a:t>ernin</a:t>
            </a:r>
            <a:endParaRPr lang="en-US" sz="2800" i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329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75F0A6-0CEB-4371-ADF9-43119A6B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837436"/>
          </a:xfrm>
        </p:spPr>
        <p:txBody>
          <a:bodyPr>
            <a:normAutofit/>
          </a:bodyPr>
          <a:lstStyle/>
          <a:p>
            <a:r>
              <a:rPr lang="en-US" dirty="0"/>
              <a:t>Why do Christians pray?	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A5914-4A1A-4156-AD16-200963D03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707568"/>
            <a:ext cx="9792208" cy="4258143"/>
          </a:xfrm>
        </p:spPr>
        <p:txBody>
          <a:bodyPr>
            <a:normAutofit/>
          </a:bodyPr>
          <a:lstStyle/>
          <a:p>
            <a:r>
              <a:rPr lang="en-US" sz="3200" dirty="0"/>
              <a:t>They want a </a:t>
            </a:r>
            <a:r>
              <a:rPr lang="en-US" sz="3200" dirty="0">
                <a:solidFill>
                  <a:srgbClr val="FF0000"/>
                </a:solidFill>
              </a:rPr>
              <a:t>relationship</a:t>
            </a:r>
            <a:r>
              <a:rPr lang="en-US" sz="3200" dirty="0"/>
              <a:t> with God.</a:t>
            </a:r>
          </a:p>
          <a:p>
            <a:r>
              <a:rPr lang="en-US" sz="3200" dirty="0"/>
              <a:t>Jesus told His </a:t>
            </a:r>
            <a:r>
              <a:rPr lang="en-US" sz="3200" dirty="0">
                <a:solidFill>
                  <a:srgbClr val="FF0000"/>
                </a:solidFill>
              </a:rPr>
              <a:t>followers</a:t>
            </a:r>
            <a:r>
              <a:rPr lang="en-US" sz="3200" dirty="0"/>
              <a:t> that they should pray.</a:t>
            </a:r>
          </a:p>
          <a:p>
            <a:r>
              <a:rPr lang="en-US" sz="3200" dirty="0"/>
              <a:t>The Church says that Christians should pray.</a:t>
            </a:r>
          </a:p>
          <a:p>
            <a:r>
              <a:rPr lang="en-US" sz="3200" dirty="0"/>
              <a:t>Prayer can bring</a:t>
            </a:r>
            <a:r>
              <a:rPr lang="en-US" sz="3200" dirty="0">
                <a:solidFill>
                  <a:srgbClr val="FF0000"/>
                </a:solidFill>
              </a:rPr>
              <a:t> inner </a:t>
            </a:r>
            <a:r>
              <a:rPr lang="en-US" sz="3200" dirty="0"/>
              <a:t>peace.</a:t>
            </a:r>
          </a:p>
          <a:p>
            <a:r>
              <a:rPr lang="en-US" sz="3200" dirty="0"/>
              <a:t>Through prayer we can begin to see life from God’s point of </a:t>
            </a:r>
            <a:r>
              <a:rPr lang="en-US" sz="3200" dirty="0">
                <a:solidFill>
                  <a:srgbClr val="FF0000"/>
                </a:solidFill>
              </a:rPr>
              <a:t>view</a:t>
            </a:r>
            <a:r>
              <a:rPr lang="en-US" sz="3200" dirty="0"/>
              <a:t>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27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43115-B874-4E79-A9B8-C59CEEA29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456634"/>
            <a:ext cx="11292840" cy="1092863"/>
          </a:xfrm>
        </p:spPr>
        <p:txBody>
          <a:bodyPr>
            <a:normAutofit/>
          </a:bodyPr>
          <a:lstStyle/>
          <a:p>
            <a:r>
              <a:rPr lang="en-US" sz="3600" dirty="0"/>
              <a:t>Why is it important to have different types of prayer?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998C9-7A0E-42D9-9A86-D9E2B3501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549497"/>
            <a:ext cx="11292840" cy="485186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Humans are different and so each prays differently according what suits them best.</a:t>
            </a:r>
          </a:p>
          <a:p>
            <a:r>
              <a:rPr lang="en-US" sz="3200" dirty="0"/>
              <a:t>Public worship (Holy Mass) allows us to praise God as one body of people – formal prayer.</a:t>
            </a:r>
          </a:p>
          <a:p>
            <a:r>
              <a:rPr lang="en-US" sz="3200" dirty="0"/>
              <a:t>Praying privately helps us to share our deepest thoughts and emotions with God. </a:t>
            </a:r>
          </a:p>
          <a:p>
            <a:r>
              <a:rPr lang="en-US" sz="3200" dirty="0"/>
              <a:t>Some Christians prefer informal prayer – made up prayer, because it comes straight from their heart and is genuine and personal to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4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9BFBBE2E-1F9E-4A1F-80DC-AFE542763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12C1FD2-BCF6-4E4B-88E2-32BB52C71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CE109AD-B701-4957-9648-E9D9FC641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0F643E8-8A04-4F5E-9682-75DB08A05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E778470-AE14-43E4-AFBF-22FD75275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67184196-EC73-466B-AD6B-1F270902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6" name="Picture 8" descr="Good Night Prayer: 12 Prayers for Evening and Bedtime">
            <a:extLst>
              <a:ext uri="{FF2B5EF4-FFF2-40B4-BE49-F238E27FC236}">
                <a16:creationId xmlns:a16="http://schemas.microsoft.com/office/drawing/2014/main" id="{BD4010CE-81FA-47D8-8259-803163F5B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2381" y="643465"/>
            <a:ext cx="5295153" cy="275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1973" y="643465"/>
            <a:ext cx="4143830" cy="278553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7364" y="806365"/>
            <a:ext cx="3813048" cy="2459736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1A03BD-5DEE-4291-8778-4FEEF210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4069" y="1111662"/>
            <a:ext cx="3299328" cy="14563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200" cap="all" spc="-100">
                <a:solidFill>
                  <a:schemeClr val="bg1"/>
                </a:solidFill>
              </a:rPr>
              <a:t>What kinds of prayer might these be?</a:t>
            </a:r>
          </a:p>
        </p:txBody>
      </p:sp>
      <p:pic>
        <p:nvPicPr>
          <p:cNvPr id="2054" name="Picture 6" descr="Say a prayer before (and after) meals - Teaching Catholic Kids">
            <a:extLst>
              <a:ext uri="{FF2B5EF4-FFF2-40B4-BE49-F238E27FC236}">
                <a16:creationId xmlns:a16="http://schemas.microsoft.com/office/drawing/2014/main" id="{199EB269-8CAC-4204-95C3-1829E5694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6199" y="3787347"/>
            <a:ext cx="3163820" cy="210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editation Should Not Be Taboo for Christians | Facts &amp; Trends">
            <a:extLst>
              <a:ext uri="{FF2B5EF4-FFF2-40B4-BE49-F238E27FC236}">
                <a16:creationId xmlns:a16="http://schemas.microsoft.com/office/drawing/2014/main" id="{EFDDC430-EC3A-48BF-8521-E6FF9957ED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41563" y="3847708"/>
            <a:ext cx="3159315" cy="2102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n the face of church's change, new liturgy is really 'Whatever' | National  Catholic Reporter">
            <a:extLst>
              <a:ext uri="{FF2B5EF4-FFF2-40B4-BE49-F238E27FC236}">
                <a16:creationId xmlns:a16="http://schemas.microsoft.com/office/drawing/2014/main" id="{686B09EF-BF6B-406F-B5DD-33308D7A2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3788" y="3588029"/>
            <a:ext cx="4045896" cy="262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54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72E99F-4F9E-4448-B643-69A85B8E6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24822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Prayer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65719-3EE9-4118-891D-E4A54CE84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Prayer is communication with God.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37528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E94A9-F111-439F-AC7A-6A3121F46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297172"/>
            <a:ext cx="9792208" cy="4668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We can pray through: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Words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Meditation (mind)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Contemplation (thinking deeply about God)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90535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A64F-BC59-4457-8B72-F06DA7717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063256"/>
            <a:ext cx="9792208" cy="4902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Prayer includes:</a:t>
            </a:r>
          </a:p>
          <a:p>
            <a:pPr marL="742950" indent="-742950">
              <a:buAutoNum type="arabicPeriod"/>
            </a:pPr>
            <a:r>
              <a:rPr lang="en-US" sz="3600" dirty="0"/>
              <a:t>Adoration – adoring God.</a:t>
            </a:r>
          </a:p>
          <a:p>
            <a:pPr marL="742950" indent="-742950">
              <a:buAutoNum type="arabicPeriod"/>
            </a:pPr>
            <a:r>
              <a:rPr lang="en-US" sz="3600" dirty="0"/>
              <a:t>Thanking God.</a:t>
            </a:r>
          </a:p>
          <a:p>
            <a:pPr marL="742950" indent="-742950">
              <a:buAutoNum type="arabicPeriod"/>
            </a:pPr>
            <a:r>
              <a:rPr lang="en-US" sz="3600" dirty="0"/>
              <a:t>Confession – asking for forgiveness.</a:t>
            </a:r>
          </a:p>
          <a:p>
            <a:pPr marL="742950" indent="-742950">
              <a:buAutoNum type="arabicPeriod"/>
            </a:pPr>
            <a:r>
              <a:rPr lang="en-US" sz="3600" dirty="0"/>
              <a:t>Supplication or intercession – asking for something from God.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2751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3A64F-BC59-4457-8B72-F06DA7717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063256"/>
            <a:ext cx="9792208" cy="4902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Write out an example of a prayer and then label it as:</a:t>
            </a:r>
          </a:p>
          <a:p>
            <a:pPr marL="0" indent="0">
              <a:buNone/>
            </a:pPr>
            <a:r>
              <a:rPr lang="en-US" sz="3600" dirty="0"/>
              <a:t>Adoration</a:t>
            </a:r>
          </a:p>
          <a:p>
            <a:pPr marL="0" indent="0">
              <a:buNone/>
            </a:pPr>
            <a:r>
              <a:rPr lang="en-US" sz="3600" dirty="0"/>
              <a:t>Thanking God</a:t>
            </a:r>
          </a:p>
          <a:p>
            <a:pPr marL="0" indent="0">
              <a:buNone/>
            </a:pPr>
            <a:r>
              <a:rPr lang="en-US" sz="3600" dirty="0"/>
              <a:t>Confession</a:t>
            </a:r>
          </a:p>
          <a:p>
            <a:pPr marL="0" indent="0">
              <a:buNone/>
            </a:pPr>
            <a:r>
              <a:rPr lang="en-US" sz="3600" dirty="0"/>
              <a:t>Supplication/Intercession</a:t>
            </a:r>
          </a:p>
          <a:p>
            <a:pPr marL="0" indent="0">
              <a:buNone/>
            </a:pPr>
            <a:r>
              <a:rPr lang="en-GB" sz="3600" dirty="0"/>
              <a:t>Explain why your prayer is Adoration or thanksgiving, etc.</a:t>
            </a:r>
          </a:p>
        </p:txBody>
      </p:sp>
    </p:spTree>
    <p:extLst>
      <p:ext uri="{BB962C8B-B14F-4D97-AF65-F5344CB8AC3E}">
        <p14:creationId xmlns:p14="http://schemas.microsoft.com/office/powerpoint/2010/main" val="133629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D8136-86C7-408B-9D41-73369CD5B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723014"/>
            <a:ext cx="9792208" cy="5242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The following prayers are examples of set prayers because they are set words:</a:t>
            </a:r>
          </a:p>
          <a:p>
            <a:pPr marL="0" indent="0" algn="ctr">
              <a:buNone/>
            </a:pPr>
            <a:r>
              <a:rPr lang="en-US" sz="6000" dirty="0"/>
              <a:t>Our Father</a:t>
            </a:r>
          </a:p>
          <a:p>
            <a:pPr marL="0" indent="0" algn="ctr">
              <a:buNone/>
            </a:pPr>
            <a:r>
              <a:rPr lang="en-US" sz="6000" dirty="0"/>
              <a:t>Hail Mary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14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B772E-83F2-467B-AD0C-1CD3A4FA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896" y="657157"/>
            <a:ext cx="9792208" cy="1256380"/>
          </a:xfrm>
        </p:spPr>
        <p:txBody>
          <a:bodyPr>
            <a:normAutofit/>
          </a:bodyPr>
          <a:lstStyle/>
          <a:p>
            <a:r>
              <a:rPr lang="en-US" sz="3600" dirty="0"/>
              <a:t>The Our Father is also known as The Lord’s Prayer and it includes: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FC8AF-8120-4B89-91B8-D74E7C821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344029"/>
            <a:ext cx="9792208" cy="3621682"/>
          </a:xfrm>
        </p:spPr>
        <p:txBody>
          <a:bodyPr>
            <a:normAutofit/>
          </a:bodyPr>
          <a:lstStyle/>
          <a:p>
            <a:r>
              <a:rPr lang="en-US" sz="3200" b="1" dirty="0"/>
              <a:t>Adoration: </a:t>
            </a:r>
            <a:r>
              <a:rPr lang="en-US" sz="3200" i="1" dirty="0"/>
              <a:t>hallowed be Your name; Your kingdom come, Your will be done.</a:t>
            </a:r>
          </a:p>
          <a:p>
            <a:r>
              <a:rPr lang="en-US" sz="3200" b="1" dirty="0"/>
              <a:t>Confession: </a:t>
            </a:r>
            <a:r>
              <a:rPr lang="en-US" sz="3200" i="1" dirty="0"/>
              <a:t>Forgive us our sins.</a:t>
            </a:r>
          </a:p>
          <a:p>
            <a:r>
              <a:rPr lang="en-US" sz="3200" b="1" dirty="0"/>
              <a:t>Supplication: </a:t>
            </a:r>
            <a:r>
              <a:rPr lang="en-US" sz="3200" i="1" dirty="0"/>
              <a:t>Give us today our daily bread; lead us not into temptation; deliver us from the evil one.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4609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B772E-83F2-467B-AD0C-1CD3A4FA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636" y="497297"/>
            <a:ext cx="11109960" cy="1256380"/>
          </a:xfrm>
        </p:spPr>
        <p:txBody>
          <a:bodyPr>
            <a:normAutofit/>
          </a:bodyPr>
          <a:lstStyle/>
          <a:p>
            <a:r>
              <a:rPr lang="en-US" sz="3600" dirty="0"/>
              <a:t>What kind of prayer is this? Formal or informal (spontaneous) – give a reason for your answer (2:05)</a:t>
            </a:r>
            <a:endParaRPr lang="en-GB" sz="3600" dirty="0"/>
          </a:p>
        </p:txBody>
      </p:sp>
      <p:pic>
        <p:nvPicPr>
          <p:cNvPr id="4" name="Online Media 3" title="Powerful Prayers for Healing in your body">
            <a:hlinkClick r:id="" action="ppaction://media"/>
            <a:extLst>
              <a:ext uri="{FF2B5EF4-FFF2-40B4-BE49-F238E27FC236}">
                <a16:creationId xmlns:a16="http://schemas.microsoft.com/office/drawing/2014/main" id="{319D82E2-7C4F-4222-814D-133F7BE094F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39576" y="1867009"/>
            <a:ext cx="7837824" cy="442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5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9BFBBE2E-1F9E-4A1F-80DC-AFE542763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12C1FD2-BCF6-4E4B-88E2-32BB52C71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CE109AD-B701-4957-9648-E9D9FC641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0F643E8-8A04-4F5E-9682-75DB08A05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E778470-AE14-43E4-AFBF-22FD75275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67184196-EC73-466B-AD6B-1F270902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>
            <a:extLst>
              <a:ext uri="{FF2B5EF4-FFF2-40B4-BE49-F238E27FC236}">
                <a16:creationId xmlns:a16="http://schemas.microsoft.com/office/drawing/2014/main" id="{18D8845F-30A4-4D73-83CB-ABA691F5A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52AE5-E4C0-4634-B876-4ECBAC45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170" y="3755360"/>
            <a:ext cx="9732773" cy="8786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5400" cap="all" spc="-100" dirty="0"/>
              <a:t>When do Catholics pray?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ow to Fall Asleep Fast: Best Tips to Go to Sleep">
            <a:extLst>
              <a:ext uri="{FF2B5EF4-FFF2-40B4-BE49-F238E27FC236}">
                <a16:creationId xmlns:a16="http://schemas.microsoft.com/office/drawing/2014/main" id="{49B12889-F990-43EC-8ED0-7A1AE7BA3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8233" y="1395172"/>
            <a:ext cx="2216708" cy="221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5 Great and Quick Prayers Before Meals - Beliefnet">
            <a:extLst>
              <a:ext uri="{FF2B5EF4-FFF2-40B4-BE49-F238E27FC236}">
                <a16:creationId xmlns:a16="http://schemas.microsoft.com/office/drawing/2014/main" id="{84F37CFD-6C3F-4EAE-8DE9-20F076AF1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4729" y="1639589"/>
            <a:ext cx="2306803" cy="172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orry-Rumination — Cognitive Health Group, PLLC">
            <a:extLst>
              <a:ext uri="{FF2B5EF4-FFF2-40B4-BE49-F238E27FC236}">
                <a16:creationId xmlns:a16="http://schemas.microsoft.com/office/drawing/2014/main" id="{A41E06B7-C9FB-4F8B-92EF-25F3706E7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076" y="1917360"/>
            <a:ext cx="2295197" cy="115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w To Wake Up With More Energy - Business Insider">
            <a:extLst>
              <a:ext uri="{FF2B5EF4-FFF2-40B4-BE49-F238E27FC236}">
                <a16:creationId xmlns:a16="http://schemas.microsoft.com/office/drawing/2014/main" id="{DC245975-0215-4A36-A960-B12DDAC1E7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77816" y="1643936"/>
            <a:ext cx="2295196" cy="171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ck Face NO Hand Vector - Download 1,000 Vectors (Page 1) - ClipArt Best  | Blank clock, Blank clock faces, Clock">
            <a:extLst>
              <a:ext uri="{FF2B5EF4-FFF2-40B4-BE49-F238E27FC236}">
                <a16:creationId xmlns:a16="http://schemas.microsoft.com/office/drawing/2014/main" id="{3744CC51-99D6-4C96-9C60-10038168F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120" y="4634023"/>
            <a:ext cx="1247675" cy="12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5 reasons why smiling is good for your health | London Evening Standard">
            <a:extLst>
              <a:ext uri="{FF2B5EF4-FFF2-40B4-BE49-F238E27FC236}">
                <a16:creationId xmlns:a16="http://schemas.microsoft.com/office/drawing/2014/main" id="{A95B9FC8-5BE1-421E-A8DB-ED37F33F2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719" y="4452184"/>
            <a:ext cx="2181067" cy="145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31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35B8D22-F32E-46E8-8E79-3176A692F6C0}">
  <we:reference id="c5e7663d-c73a-4808-9ab1-6bb72fbf3708" version="1.0.0.0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3839</TotalTime>
  <Words>390</Words>
  <Application>Microsoft Office PowerPoint</Application>
  <PresentationFormat>Widescreen</PresentationFormat>
  <Paragraphs>48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Avenir Next LT Pro</vt:lpstr>
      <vt:lpstr>Avenir Next LT Pro Light</vt:lpstr>
      <vt:lpstr>Garamond</vt:lpstr>
      <vt:lpstr>SavonVTI</vt:lpstr>
      <vt:lpstr>prayer</vt:lpstr>
      <vt:lpstr>Prayer</vt:lpstr>
      <vt:lpstr>PowerPoint Presentation</vt:lpstr>
      <vt:lpstr>PowerPoint Presentation</vt:lpstr>
      <vt:lpstr>PowerPoint Presentation</vt:lpstr>
      <vt:lpstr>PowerPoint Presentation</vt:lpstr>
      <vt:lpstr>The Our Father is also known as The Lord’s Prayer and it includes:</vt:lpstr>
      <vt:lpstr>What kind of prayer is this? Formal or informal (spontaneous) – give a reason for your answer (2:05)</vt:lpstr>
      <vt:lpstr>When do Catholics pray?</vt:lpstr>
      <vt:lpstr>Why do Christians pray? </vt:lpstr>
      <vt:lpstr>Why do Christians pray? </vt:lpstr>
      <vt:lpstr>Why is it important to have different types of prayer?</vt:lpstr>
      <vt:lpstr>What kinds of prayer might these be?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</dc:title>
  <dc:creator>Andrew Ebrahim</dc:creator>
  <cp:lastModifiedBy>AEbrahim</cp:lastModifiedBy>
  <cp:revision>8</cp:revision>
  <dcterms:created xsi:type="dcterms:W3CDTF">2020-11-12T15:52:54Z</dcterms:created>
  <dcterms:modified xsi:type="dcterms:W3CDTF">2022-12-07T10:24:45Z</dcterms:modified>
</cp:coreProperties>
</file>