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08565-1F89-4A89-B106-E5ADFFAF2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DA9F1-6A25-48C9-ABAA-F947D56D1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B6201-0686-4B50-A90F-A999FABE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2612-733F-47A0-BB6E-B41F4892A8A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70FCA-D02C-450B-B0A6-F1E239D3C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E0F7C-297E-4434-9215-E9C047E6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5A1F-AE68-414A-A09A-885793CAE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0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80E7-0C94-4BA2-A1E3-E87A3F9D9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4E7824-972B-40BA-B770-EB0DCEA93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D111E-4F8A-482C-81DE-BF5004D6E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2612-733F-47A0-BB6E-B41F4892A8A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8DBD4-6E59-429B-A1D6-F0CBE1026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38635-1CEB-4350-A7E4-8DEEC206A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5A1F-AE68-414A-A09A-885793CAE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42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A6E265-C33B-4386-AA1F-8EB4BEBF03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E3F733-90C2-4B6E-89E5-25D0DC938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AF6B9-62B2-420A-81D4-CD923FB6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2612-733F-47A0-BB6E-B41F4892A8A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8F84A-F7D8-4D03-B1AE-36B6CE75C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FB35-A46D-4D83-963C-F3C8A0D57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5A1F-AE68-414A-A09A-885793CAE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9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2A750-2EEB-43CD-84ED-37C42957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8AB64-754E-465E-AC20-B6365C8DF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F38DF-C8F2-4EA2-A2A0-973A87B69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2612-733F-47A0-BB6E-B41F4892A8A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FC530-3743-463D-AFB6-ACB3C790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28DAF-6C14-4373-A75E-B5C906CF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5A1F-AE68-414A-A09A-885793CAE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5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E5562-31A5-41AE-B3CA-4BD7D8AB3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BB267-15FC-4607-980E-00A771929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499C5-2650-455E-98C1-67B29E587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2612-733F-47A0-BB6E-B41F4892A8A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17CD8-B407-4873-8A73-2FBDA0EB0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DCB3E-87D7-4251-A43C-4943CDE0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5A1F-AE68-414A-A09A-885793CAE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4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73A6C-6782-4219-B07A-99E7A738F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37F2A-1CA7-4507-86BE-E5313BB30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53DEF-3A4F-4C17-86F5-5DCD29957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A5F63-5357-4927-85F7-961319AFF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2612-733F-47A0-BB6E-B41F4892A8A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4E795-0543-4684-8BDB-8662191DE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9955F-A16D-4615-8776-944BFDE4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5A1F-AE68-414A-A09A-885793CAE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44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42F59-79B9-4D7E-BB9F-B4D25B455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DF028-C867-4598-B144-70D5E736C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FE10F-93CE-4D79-9E59-C461E637E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BC1F4-692B-4DC2-A4DE-A93BFEDC9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5BF771-A6C3-4E3C-82E5-3CFD9B3CC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0DFD6D-A916-4B4A-B624-A99BDEB50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2612-733F-47A0-BB6E-B41F4892A8A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AFCE4-0C59-4919-9007-2AE9C53E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C8FEAA-4C6A-4B8E-9E71-1FB441AB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5A1F-AE68-414A-A09A-885793CAE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3B08-4E0D-41E7-AA0B-3A166D617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4BC177-0CF8-4308-B514-B56BD95D9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2612-733F-47A0-BB6E-B41F4892A8A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7A413E-6E88-4009-9A68-3E1C7714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F73D1-433D-441C-A8D5-C949DE83C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5A1F-AE68-414A-A09A-885793CAE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28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642707-CC6A-4670-B752-4BC45FBF2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2612-733F-47A0-BB6E-B41F4892A8A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B9AF12-37A5-4BB5-A1BF-CA4D88EFC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C08AC-8E51-449D-8AE0-EABDB9B1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5A1F-AE68-414A-A09A-885793CAE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49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259CB-5D1F-4886-8332-2BADFB721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5C1A3-2B9C-4641-9248-D397A0C22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A87B7-B3C6-4FB5-AE13-E123E6844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1F67-DC44-4FDD-8037-47DC6078B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2612-733F-47A0-BB6E-B41F4892A8A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D0CDA-0E5E-478C-936A-B93D2BE7A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0B66C-8A63-4E1A-A72B-B8E22DF6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5A1F-AE68-414A-A09A-885793CAE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84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F30A-C253-4A28-A814-CD5360B4E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EAD0DA-1992-4499-9C1F-D8E66B138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8BA98-182D-4E03-BF2F-9CBE25D74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9C9A0-FF81-4775-A825-80A500BAF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2612-733F-47A0-BB6E-B41F4892A8A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68B8F-8D83-4CEF-A68B-A1BA30EC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13CC2-5E13-42EA-80BA-7709D9824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5A1F-AE68-414A-A09A-885793CAE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3C609-A505-43F3-BB76-1AC6636D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1F1D8-F965-4126-A985-470E20CEC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5A913-DDBF-46A2-8858-C6FA0E7E7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A2612-733F-47A0-BB6E-B41F4892A8A5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99327-2A21-4856-9FB2-91C845D37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87E02-D78A-44F3-8829-C637CD7EB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55A1F-AE68-414A-A09A-885793CAE4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2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1342E-9557-4EA8-96D4-8CBD62A822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Catholic Funeral rite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6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2D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09F9A3-4A70-44F2-A86A-A7B67FCA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What is this?</a:t>
            </a:r>
          </a:p>
        </p:txBody>
      </p:sp>
      <p:sp>
        <p:nvSpPr>
          <p:cNvPr id="75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vigil">
            <a:extLst>
              <a:ext uri="{FF2B5EF4-FFF2-40B4-BE49-F238E27FC236}">
                <a16:creationId xmlns:a16="http://schemas.microsoft.com/office/drawing/2014/main" id="{8F2C30C1-861A-4211-893B-1F6BCC7000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6" r="2698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25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58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390E3-AB66-4487-BAB5-711BE632A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Catholic Funeral Vigil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Catholic funeral vigil">
            <a:extLst>
              <a:ext uri="{FF2B5EF4-FFF2-40B4-BE49-F238E27FC236}">
                <a16:creationId xmlns:a16="http://schemas.microsoft.com/office/drawing/2014/main" id="{D0983E67-5954-4584-A533-E174956666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71" r="-1" b="-1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7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86D053-897A-4FE3-8FBB-DBD436666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 b="1"/>
              <a:t>Part 1: </a:t>
            </a:r>
            <a:r>
              <a:rPr lang="en-US" sz="3700"/>
              <a:t>Catholic Funeral Vigil</a:t>
            </a:r>
            <a:endParaRPr lang="en-GB" sz="37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B0BBE-FEBF-40B6-B23A-86AA8B4D2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3600" dirty="0"/>
              <a:t>The evening before the funeral service</a:t>
            </a:r>
          </a:p>
          <a:p>
            <a:r>
              <a:rPr lang="en-US" sz="3600" dirty="0"/>
              <a:t>Bible: </a:t>
            </a:r>
            <a:r>
              <a:rPr lang="en-US" sz="3600" i="1" dirty="0">
                <a:solidFill>
                  <a:srgbClr val="7030A0"/>
                </a:solidFill>
              </a:rPr>
              <a:t>Resurrection</a:t>
            </a:r>
          </a:p>
          <a:p>
            <a:r>
              <a:rPr lang="en-US" sz="3600" dirty="0"/>
              <a:t>Prayers for the deceased</a:t>
            </a:r>
            <a:endParaRPr lang="en-GB" sz="3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mage result for Catholic funeral vigil">
            <a:extLst>
              <a:ext uri="{FF2B5EF4-FFF2-40B4-BE49-F238E27FC236}">
                <a16:creationId xmlns:a16="http://schemas.microsoft.com/office/drawing/2014/main" id="{A80A4DEE-3F06-4D17-B2AB-041D28FE56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0" r="11346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18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86D053-897A-4FE3-8FBB-DBD436666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 b="1" dirty="0"/>
              <a:t>Part 2: </a:t>
            </a:r>
            <a:r>
              <a:rPr lang="en-US" sz="3700" dirty="0"/>
              <a:t>Catholic Funeral Service</a:t>
            </a:r>
            <a:endParaRPr lang="en-GB" sz="37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B0BBE-FEBF-40B6-B23A-86AA8B4D2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251755"/>
            <a:ext cx="5095090" cy="4058335"/>
          </a:xfrm>
        </p:spPr>
        <p:txBody>
          <a:bodyPr anchor="ctr">
            <a:normAutofit fontScale="92500"/>
          </a:bodyPr>
          <a:lstStyle/>
          <a:p>
            <a:r>
              <a:rPr lang="en-US" sz="3600" dirty="0"/>
              <a:t>In church</a:t>
            </a:r>
          </a:p>
          <a:p>
            <a:r>
              <a:rPr lang="en-US" sz="3600" dirty="0"/>
              <a:t>Bible: </a:t>
            </a:r>
            <a:r>
              <a:rPr lang="en-US" sz="3600" i="1" dirty="0">
                <a:solidFill>
                  <a:srgbClr val="7030A0"/>
                </a:solidFill>
              </a:rPr>
              <a:t>Resurrection</a:t>
            </a:r>
          </a:p>
          <a:p>
            <a:r>
              <a:rPr lang="en-US" sz="3600" dirty="0"/>
              <a:t>Prayers for the deceased</a:t>
            </a:r>
            <a:r>
              <a:rPr lang="en-GB" sz="3600" dirty="0"/>
              <a:t> to be forgiven of their sins</a:t>
            </a:r>
          </a:p>
          <a:p>
            <a:r>
              <a:rPr lang="en-GB" sz="3600" dirty="0"/>
              <a:t>Sprinkling coffin with holy water (reminds them of baptism)and also incensing</a:t>
            </a:r>
            <a:endParaRPr lang="en-US" sz="3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What do you wear to a Catholic funeral? - Quora">
            <a:extLst>
              <a:ext uri="{FF2B5EF4-FFF2-40B4-BE49-F238E27FC236}">
                <a16:creationId xmlns:a16="http://schemas.microsoft.com/office/drawing/2014/main" id="{73A8B93A-7785-49D9-98D8-934983F9F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75" y="1756944"/>
            <a:ext cx="5202198" cy="346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74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86D053-897A-4FE3-8FBB-DBD436666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 b="1" dirty="0"/>
              <a:t>Part 3: </a:t>
            </a:r>
            <a:r>
              <a:rPr lang="en-US" sz="3700" dirty="0"/>
              <a:t>Rite of Committal</a:t>
            </a:r>
            <a:endParaRPr lang="en-GB" sz="37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B0BBE-FEBF-40B6-B23A-86AA8B4D2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095090" cy="3979585"/>
          </a:xfrm>
        </p:spPr>
        <p:txBody>
          <a:bodyPr anchor="ctr">
            <a:normAutofit/>
          </a:bodyPr>
          <a:lstStyle/>
          <a:p>
            <a:r>
              <a:rPr lang="en-US" sz="3600" dirty="0"/>
              <a:t>In cemetery</a:t>
            </a:r>
          </a:p>
          <a:p>
            <a:r>
              <a:rPr lang="en-US" sz="3600" dirty="0"/>
              <a:t>Bible: </a:t>
            </a:r>
            <a:r>
              <a:rPr lang="en-US" sz="3600" i="1" dirty="0">
                <a:solidFill>
                  <a:srgbClr val="7030A0"/>
                </a:solidFill>
              </a:rPr>
              <a:t>Resurrection</a:t>
            </a:r>
          </a:p>
          <a:p>
            <a:r>
              <a:rPr lang="en-US" sz="3600" dirty="0"/>
              <a:t>Prayers for the deceased</a:t>
            </a:r>
            <a:r>
              <a:rPr lang="en-GB" sz="3600" dirty="0"/>
              <a:t> and </a:t>
            </a:r>
            <a:r>
              <a:rPr lang="en-GB" sz="3600" i="1" dirty="0"/>
              <a:t>Our Father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atholic funeral planning checklist - The Art of Dying Well">
            <a:extLst>
              <a:ext uri="{FF2B5EF4-FFF2-40B4-BE49-F238E27FC236}">
                <a16:creationId xmlns:a16="http://schemas.microsoft.com/office/drawing/2014/main" id="{3D280EA3-E50A-4CBE-ACE6-9487C63AB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225" y="1984248"/>
            <a:ext cx="5200536" cy="291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40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A410-7C6D-41A4-9F18-2D8ECD704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Funeral Liturgy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05032-F1EC-42EF-A5E2-2E2A78BAA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is it called a liturgy?</a:t>
            </a:r>
          </a:p>
          <a:p>
            <a:r>
              <a:rPr lang="en-US" sz="4000" dirty="0"/>
              <a:t>Where does it take place?</a:t>
            </a:r>
          </a:p>
          <a:p>
            <a:r>
              <a:rPr lang="en-US" sz="4000" dirty="0"/>
              <a:t>Whose victory do we remember and why is this victory important?</a:t>
            </a:r>
          </a:p>
          <a:p>
            <a:r>
              <a:rPr lang="en-US" sz="4000" dirty="0"/>
              <a:t>Why do we need to pray for the soul of the deceased person?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0186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84D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217061-4303-42AB-9307-7EDB17B45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Vigil, Funeral Liturgy OR Rite of Committal?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Catholic committal at a cemetary">
            <a:extLst>
              <a:ext uri="{FF2B5EF4-FFF2-40B4-BE49-F238E27FC236}">
                <a16:creationId xmlns:a16="http://schemas.microsoft.com/office/drawing/2014/main" id="{7E874332-1009-4F18-8C28-E4ABAB5A86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6" r="20530" b="-1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34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A202-4E21-41B0-9682-2C9C26646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the Catholic Funeral Liturgy important?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5A05A-FD4B-4FEB-8484-A8028D46E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allows us to remember the deceased person and gives us a chance to celebrate their life.</a:t>
            </a:r>
          </a:p>
          <a:p>
            <a:r>
              <a:rPr lang="en-US" dirty="0"/>
              <a:t>We can ask God to forgive them of their sins.</a:t>
            </a:r>
          </a:p>
          <a:p>
            <a:r>
              <a:rPr lang="en-US" dirty="0"/>
              <a:t>It gives us HOPE that there is life after death and that the deceased is now with God and their loved ones.</a:t>
            </a:r>
          </a:p>
          <a:p>
            <a:r>
              <a:rPr lang="en-US" dirty="0"/>
              <a:t>It gives us HOPE that when we die we can also go to heaven.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33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208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Catholic Funeral rite</vt:lpstr>
      <vt:lpstr>What is this?</vt:lpstr>
      <vt:lpstr>Catholic Funeral Vigil</vt:lpstr>
      <vt:lpstr>Part 1: Catholic Funeral Vigil</vt:lpstr>
      <vt:lpstr>Part 2: Catholic Funeral Service</vt:lpstr>
      <vt:lpstr>Part 3: Rite of Committal</vt:lpstr>
      <vt:lpstr>The Funeral Liturgy</vt:lpstr>
      <vt:lpstr>Vigil, Funeral Liturgy OR Rite of Committal?</vt:lpstr>
      <vt:lpstr>Why is the Catholic Funeral Liturgy important?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Catholic Funeral rite</dc:title>
  <dc:creator>Andrew Ebrahim</dc:creator>
  <cp:lastModifiedBy>AEbrahim</cp:lastModifiedBy>
  <cp:revision>3</cp:revision>
  <dcterms:created xsi:type="dcterms:W3CDTF">2020-01-20T16:32:40Z</dcterms:created>
  <dcterms:modified xsi:type="dcterms:W3CDTF">2022-12-02T13:08:16Z</dcterms:modified>
</cp:coreProperties>
</file>