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5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0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4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4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2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456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7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5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639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71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11/24/2022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3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1225106"/>
            <a:ext cx="8132066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C5E2F6-7BCC-4142-ACE1-EB564C3CC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3402" y="1841412"/>
            <a:ext cx="6406559" cy="2688020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Sacraments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B3BD4-8DD8-4FBC-A28A-DF674DF01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3402" y="5206246"/>
            <a:ext cx="6433990" cy="102412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Year 10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 descr="A cake with lit candles&#10;&#10;Description automatically generated">
            <a:extLst>
              <a:ext uri="{FF2B5EF4-FFF2-40B4-BE49-F238E27FC236}">
                <a16:creationId xmlns:a16="http://schemas.microsoft.com/office/drawing/2014/main" id="{BEBB5DB6-A1F4-4C1A-9DC9-8B2D85A354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0" r="20113" b="-1"/>
          <a:stretch/>
        </p:blipFill>
        <p:spPr>
          <a:xfrm>
            <a:off x="20" y="1225106"/>
            <a:ext cx="4059915" cy="378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3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1449-F326-4CBA-9C28-50A2DC66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Into which group do each of the sacraments fall?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660A5-AB4B-4569-B1C2-6B85A8C0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2403566"/>
            <a:ext cx="11443062" cy="3777778"/>
          </a:xfrm>
        </p:spPr>
        <p:txBody>
          <a:bodyPr>
            <a:normAutofit/>
          </a:bodyPr>
          <a:lstStyle/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7 sacraments two of them are sacraments of 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vocation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that means they 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that God is calling us to do something with our lives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Holy Orders</a:t>
            </a:r>
          </a:p>
          <a:p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Marriage</a:t>
            </a:r>
          </a:p>
          <a:p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75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1449-F326-4CBA-9C28-50A2DC66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Into which group do each of the sacraments fall?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660A5-AB4B-4569-B1C2-6B85A8C0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2403566"/>
            <a:ext cx="11443062" cy="3777778"/>
          </a:xfrm>
        </p:spPr>
        <p:txBody>
          <a:bodyPr>
            <a:normAutofit/>
          </a:bodyPr>
          <a:lstStyle/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7 sacraments two of them are sacraments of 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healing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that means they 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that they offer us healing spiritually or even physically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Reconciliation/Confession</a:t>
            </a:r>
          </a:p>
          <a:p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Sacrament of the sick</a:t>
            </a:r>
          </a:p>
          <a:p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06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1D707-2833-4C42-B285-60A4E72B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17814"/>
            <a:ext cx="10863072" cy="1700784"/>
          </a:xfrm>
        </p:spPr>
        <p:txBody>
          <a:bodyPr>
            <a:normAutofit fontScale="90000"/>
          </a:bodyPr>
          <a:lstStyle/>
          <a:p>
            <a:r>
              <a:rPr lang="en-US" dirty="0"/>
              <a:t>Do all Christians have sacraments?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5841A-E2A1-4ECA-9F19-221AAC81A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587752"/>
            <a:ext cx="11495314" cy="35935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Catholic Church and Orthodox Churches have 7 sacraments because they were all started by Jesus.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Protestant Churches will only have baptism and Holy Communion because they say these are the only two Jesus had.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Christians don’t have any sacraments because they believe they are no longer relevant and they just focus on reading the Bible and reflecting on it.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17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86C66-8777-4245-B544-BBCF4B03D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How many sacraments are there in the Catholic Church?</a:t>
            </a:r>
            <a:endParaRPr lang="en-GB" sz="5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D00FA-EE15-4BDE-99D9-DA7159FA3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312319"/>
            <a:ext cx="10268712" cy="3952434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3</a:t>
            </a:r>
          </a:p>
          <a:p>
            <a:r>
              <a:rPr lang="en-US" sz="5400" dirty="0"/>
              <a:t>7</a:t>
            </a:r>
          </a:p>
          <a:p>
            <a:r>
              <a:rPr lang="en-US" sz="5400" dirty="0"/>
              <a:t>8</a:t>
            </a:r>
          </a:p>
          <a:p>
            <a:r>
              <a:rPr lang="en-US" sz="5400" dirty="0">
                <a:solidFill>
                  <a:srgbClr val="FF0000"/>
                </a:solidFill>
              </a:rPr>
              <a:t>7</a:t>
            </a:r>
          </a:p>
          <a:p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02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6AA55-54AF-45C6-A4B0-877AF22A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7 sacraments?</a:t>
            </a:r>
            <a:endParaRPr lang="en-GB" dirty="0"/>
          </a:p>
        </p:txBody>
      </p:sp>
      <p:pic>
        <p:nvPicPr>
          <p:cNvPr id="1026" name="Picture 2" descr="Planning a Baptism | The Catholic Archdiocese of Canberra &amp; Goulburn">
            <a:extLst>
              <a:ext uri="{FF2B5EF4-FFF2-40B4-BE49-F238E27FC236}">
                <a16:creationId xmlns:a16="http://schemas.microsoft.com/office/drawing/2014/main" id="{E228D838-DE4A-45FF-AB10-0D5EE9949A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309" y="2809798"/>
            <a:ext cx="1860989" cy="123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tecting seal of confession called essential for civilized society –  Catholic Philly">
            <a:extLst>
              <a:ext uri="{FF2B5EF4-FFF2-40B4-BE49-F238E27FC236}">
                <a16:creationId xmlns:a16="http://schemas.microsoft.com/office/drawing/2014/main" id="{2B9628CA-0397-4E80-AFFD-42858FE7D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276" y="2669158"/>
            <a:ext cx="2318232" cy="159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8,530 Holy Communion Photos - Free &amp; Royalty-Free Stock Photos from  Dreamstime">
            <a:extLst>
              <a:ext uri="{FF2B5EF4-FFF2-40B4-BE49-F238E27FC236}">
                <a16:creationId xmlns:a16="http://schemas.microsoft.com/office/drawing/2014/main" id="{29BFFC2A-C49B-4FBA-93AC-C34171F8E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77" y="2459142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NFIRMATION | St. Alphonsus-St. Clement Parish">
            <a:extLst>
              <a:ext uri="{FF2B5EF4-FFF2-40B4-BE49-F238E27FC236}">
                <a16:creationId xmlns:a16="http://schemas.microsoft.com/office/drawing/2014/main" id="{DE5F9678-2DF2-41C9-8796-642AEC8ED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702" y="2419708"/>
            <a:ext cx="2318232" cy="123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hristian Marriage Stock Photos And Images - 123RF">
            <a:extLst>
              <a:ext uri="{FF2B5EF4-FFF2-40B4-BE49-F238E27FC236}">
                <a16:creationId xmlns:a16="http://schemas.microsoft.com/office/drawing/2014/main" id="{2AE12741-6254-4E23-A72D-77BACDCCE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29" y="4839402"/>
            <a:ext cx="2460250" cy="163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oly Orders - Church of St. Michael - Farmington, MN">
            <a:extLst>
              <a:ext uri="{FF2B5EF4-FFF2-40B4-BE49-F238E27FC236}">
                <a16:creationId xmlns:a16="http://schemas.microsoft.com/office/drawing/2014/main" id="{8DCC37B6-9900-4503-B184-6F9AF0A00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" y="4545240"/>
            <a:ext cx="3086100" cy="172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10+ Pics of anointing of the sick ideas | sacrament, sick, catholic teaching">
            <a:extLst>
              <a:ext uri="{FF2B5EF4-FFF2-40B4-BE49-F238E27FC236}">
                <a16:creationId xmlns:a16="http://schemas.microsoft.com/office/drawing/2014/main" id="{E5BDD624-0A26-4DC5-8902-84D8560B0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32" y="4758002"/>
            <a:ext cx="22479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lanning a Baptism | The Catholic Archdiocese of Canberra &amp; Goulburn">
            <a:extLst>
              <a:ext uri="{FF2B5EF4-FFF2-40B4-BE49-F238E27FC236}">
                <a16:creationId xmlns:a16="http://schemas.microsoft.com/office/drawing/2014/main" id="{F43258AF-20D0-4E9B-B27E-B7BFDD653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736" y="2809798"/>
            <a:ext cx="1860989" cy="123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0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EDC0-10B5-4FED-B49B-68F7A427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sacrament?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D3AEA-2630-451D-9A7F-FDE789270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725" y="2429690"/>
            <a:ext cx="10678886" cy="4110495"/>
          </a:xfrm>
        </p:spPr>
        <p:txBody>
          <a:bodyPr>
            <a:noAutofit/>
          </a:bodyPr>
          <a:lstStyle/>
          <a:p>
            <a:r>
              <a:rPr lang="en-US" sz="3200" dirty="0"/>
              <a:t>It is a sacred (holy) moment when we can see on the outside that something good from God is going on inside a person. It is a moment when we grow closer to God. We look the same on the </a:t>
            </a:r>
            <a:r>
              <a:rPr lang="en-US" sz="3200" i="1" dirty="0"/>
              <a:t>outside</a:t>
            </a:r>
            <a:r>
              <a:rPr lang="en-US" sz="3200" dirty="0"/>
              <a:t> but </a:t>
            </a:r>
            <a:r>
              <a:rPr lang="en-US" sz="3200" i="1" dirty="0"/>
              <a:t>inside</a:t>
            </a:r>
            <a:r>
              <a:rPr lang="en-US" sz="3200" dirty="0"/>
              <a:t> we have changed.</a:t>
            </a:r>
          </a:p>
          <a:p>
            <a:r>
              <a:rPr lang="en-US" sz="3200" dirty="0"/>
              <a:t>For example, we can see from the pouring of water (outside) at baptism that something good from God is taking place on the inside – the washing away of original sin.</a:t>
            </a:r>
            <a:endParaRPr lang="en-GB" sz="3200" dirty="0"/>
          </a:p>
        </p:txBody>
      </p:sp>
      <p:pic>
        <p:nvPicPr>
          <p:cNvPr id="2052" name="Picture 4" descr="Prayer/Sacraments — St. Francis Xavier Catholic Church - STILLWATER, OK">
            <a:extLst>
              <a:ext uri="{FF2B5EF4-FFF2-40B4-BE49-F238E27FC236}">
                <a16:creationId xmlns:a16="http://schemas.microsoft.com/office/drawing/2014/main" id="{59915611-B79D-4DD2-B2F8-0E0341522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619" y="5146766"/>
            <a:ext cx="1220655" cy="103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40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D7A0-2757-45F3-9E8B-8D00953A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sacramental nature of reality?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7E7F6-7942-47CF-94FF-A9B4B7AB1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83" y="2396359"/>
            <a:ext cx="11587655" cy="4020207"/>
          </a:xfrm>
        </p:spPr>
        <p:txBody>
          <a:bodyPr>
            <a:normAutofit/>
          </a:bodyPr>
          <a:lstStyle/>
          <a:p>
            <a:r>
              <a:rPr lang="en-US" sz="3200" dirty="0"/>
              <a:t>This means that Christians look at the world (outside) but know that God’s presence is hidden within the world (inside).</a:t>
            </a:r>
          </a:p>
          <a:p>
            <a:r>
              <a:rPr lang="en-US" sz="3200" dirty="0"/>
              <a:t>This means that the world is holy and we should respect it and know that it is a physical sign of God’s presence with us in the world. When we look at the world, we should </a:t>
            </a:r>
            <a:r>
              <a:rPr lang="en-US" sz="3200" dirty="0" err="1"/>
              <a:t>recognise</a:t>
            </a:r>
            <a:r>
              <a:rPr lang="en-US" sz="3200" dirty="0"/>
              <a:t> the power and presence of God’s spirit in the world.</a:t>
            </a:r>
            <a:endParaRPr lang="en-GB" sz="3200" dirty="0"/>
          </a:p>
        </p:txBody>
      </p:sp>
      <p:pic>
        <p:nvPicPr>
          <p:cNvPr id="1026" name="Picture 2" descr="Planet Earth Full HD">
            <a:extLst>
              <a:ext uri="{FF2B5EF4-FFF2-40B4-BE49-F238E27FC236}">
                <a16:creationId xmlns:a16="http://schemas.microsoft.com/office/drawing/2014/main" id="{EA32F90C-EB13-4894-A52D-BC04B0216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158" y="5300219"/>
            <a:ext cx="2245096" cy="123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6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F58FB36D-73B3-45EF-8CD4-221CCC8B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4D7835D7-DF12-420F-843A-1C5083D2B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B12AD-53B1-44BA-938C-D07703499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sz="5600"/>
              <a:t>Source of Wisdom and Authority</a:t>
            </a:r>
            <a:endParaRPr lang="en-GB" sz="5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47626-FA2F-4FA3-A932-3A504B977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572" y="2784143"/>
            <a:ext cx="5907134" cy="3490533"/>
          </a:xfrm>
        </p:spPr>
        <p:txBody>
          <a:bodyPr anchor="t">
            <a:normAutofit fontScale="92500"/>
          </a:bodyPr>
          <a:lstStyle/>
          <a:p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believe that God is present in all His creation because He made it e.g. the Bible says: </a:t>
            </a:r>
            <a:r>
              <a:rPr lang="en-GB" sz="4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heavens declare the glory of God.</a:t>
            </a:r>
            <a:endParaRPr lang="en-GB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1026" name="Picture 2" descr="Planet Earth Wallpaper Hd Earth Hd - DOWNLOAD FREE HD WALLPAPERS">
            <a:extLst>
              <a:ext uri="{FF2B5EF4-FFF2-40B4-BE49-F238E27FC236}">
                <a16:creationId xmlns:a16="http://schemas.microsoft.com/office/drawing/2014/main" id="{BD06815D-F237-4171-A8D5-2E3CFE490F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6" r="11260" b="2"/>
          <a:stretch/>
        </p:blipFill>
        <p:spPr bwMode="auto">
          <a:xfrm>
            <a:off x="7533136" y="2852382"/>
            <a:ext cx="4012870" cy="336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13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6AA55-54AF-45C6-A4B0-877AF22A2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23" y="317814"/>
            <a:ext cx="11312434" cy="170078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happens to a person when they receive a sacrament?</a:t>
            </a:r>
            <a:endParaRPr lang="en-GB" dirty="0"/>
          </a:p>
        </p:txBody>
      </p:sp>
      <p:pic>
        <p:nvPicPr>
          <p:cNvPr id="1026" name="Picture 2" descr="Planning a Baptism | The Catholic Archdiocese of Canberra &amp; Goulburn">
            <a:extLst>
              <a:ext uri="{FF2B5EF4-FFF2-40B4-BE49-F238E27FC236}">
                <a16:creationId xmlns:a16="http://schemas.microsoft.com/office/drawing/2014/main" id="{E228D838-DE4A-45FF-AB10-0D5EE9949A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309" y="2809798"/>
            <a:ext cx="1860989" cy="123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tecting seal of confession called essential for civilized society –  Catholic Philly">
            <a:extLst>
              <a:ext uri="{FF2B5EF4-FFF2-40B4-BE49-F238E27FC236}">
                <a16:creationId xmlns:a16="http://schemas.microsoft.com/office/drawing/2014/main" id="{2B9628CA-0397-4E80-AFFD-42858FE7D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276" y="2669158"/>
            <a:ext cx="2318232" cy="159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8,530 Holy Communion Photos - Free &amp; Royalty-Free Stock Photos from  Dreamstime">
            <a:extLst>
              <a:ext uri="{FF2B5EF4-FFF2-40B4-BE49-F238E27FC236}">
                <a16:creationId xmlns:a16="http://schemas.microsoft.com/office/drawing/2014/main" id="{29BFFC2A-C49B-4FBA-93AC-C34171F8E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77" y="2459142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NFIRMATION | St. Alphonsus-St. Clement Parish">
            <a:extLst>
              <a:ext uri="{FF2B5EF4-FFF2-40B4-BE49-F238E27FC236}">
                <a16:creationId xmlns:a16="http://schemas.microsoft.com/office/drawing/2014/main" id="{DE5F9678-2DF2-41C9-8796-642AEC8ED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702" y="2419708"/>
            <a:ext cx="2318232" cy="123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hristian Marriage Stock Photos And Images - 123RF">
            <a:extLst>
              <a:ext uri="{FF2B5EF4-FFF2-40B4-BE49-F238E27FC236}">
                <a16:creationId xmlns:a16="http://schemas.microsoft.com/office/drawing/2014/main" id="{2AE12741-6254-4E23-A72D-77BACDCCE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29" y="4839402"/>
            <a:ext cx="2460250" cy="163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oly Orders - Church of St. Michael - Farmington, MN">
            <a:extLst>
              <a:ext uri="{FF2B5EF4-FFF2-40B4-BE49-F238E27FC236}">
                <a16:creationId xmlns:a16="http://schemas.microsoft.com/office/drawing/2014/main" id="{8DCC37B6-9900-4503-B184-6F9AF0A00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" y="4545240"/>
            <a:ext cx="3086100" cy="172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10+ Pics of anointing of the sick ideas | sacrament, sick, catholic teaching">
            <a:extLst>
              <a:ext uri="{FF2B5EF4-FFF2-40B4-BE49-F238E27FC236}">
                <a16:creationId xmlns:a16="http://schemas.microsoft.com/office/drawing/2014/main" id="{E5BDD624-0A26-4DC5-8902-84D8560B0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32" y="4758002"/>
            <a:ext cx="22479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lanning a Baptism | The Catholic Archdiocese of Canberra &amp; Goulburn">
            <a:extLst>
              <a:ext uri="{FF2B5EF4-FFF2-40B4-BE49-F238E27FC236}">
                <a16:creationId xmlns:a16="http://schemas.microsoft.com/office/drawing/2014/main" id="{F43258AF-20D0-4E9B-B27E-B7BFDD653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736" y="2809798"/>
            <a:ext cx="1860989" cy="123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82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E166-C39F-4DE2-A3D8-ABBABBEF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Sacraments - Worksheet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67BD2-FD15-47EF-A3CD-4C3BA2C78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No notes</a:t>
            </a:r>
          </a:p>
          <a:p>
            <a:pPr algn="ctr"/>
            <a:r>
              <a:rPr lang="en-US" sz="5400" dirty="0"/>
              <a:t>Hip. Hip. Hooray!</a:t>
            </a:r>
          </a:p>
          <a:p>
            <a:pPr algn="ctr"/>
            <a:endParaRPr lang="en-GB" sz="5400" dirty="0"/>
          </a:p>
        </p:txBody>
      </p:sp>
      <p:pic>
        <p:nvPicPr>
          <p:cNvPr id="2050" name="Picture 2" descr="Emoji Request - PointingLaughingEmoji">
            <a:extLst>
              <a:ext uri="{FF2B5EF4-FFF2-40B4-BE49-F238E27FC236}">
                <a16:creationId xmlns:a16="http://schemas.microsoft.com/office/drawing/2014/main" id="{A80EAADE-6991-4383-B1A7-0C7E88B6B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443" y="4471278"/>
            <a:ext cx="1710066" cy="171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18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1449-F326-4CBA-9C28-50A2DC66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Into which group do each of the sacraments fall?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660A5-AB4B-4569-B1C2-6B85A8C0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2403566"/>
            <a:ext cx="11443062" cy="3777778"/>
          </a:xfrm>
        </p:spPr>
        <p:txBody>
          <a:bodyPr/>
          <a:lstStyle/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7 sacraments three of them are sacraments of 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initiation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that means they bring us INTO the Church:</a:t>
            </a:r>
          </a:p>
          <a:p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</a:t>
            </a:r>
          </a:p>
          <a:p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Eucharist (Holy Communion)</a:t>
            </a:r>
          </a:p>
          <a:p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</a:t>
            </a:r>
          </a:p>
          <a:p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23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412824"/>
      </a:dk2>
      <a:lt2>
        <a:srgbClr val="E7E2E8"/>
      </a:lt2>
      <a:accent1>
        <a:srgbClr val="5CB346"/>
      </a:accent1>
      <a:accent2>
        <a:srgbClr val="82B03A"/>
      </a:accent2>
      <a:accent3>
        <a:srgbClr val="A7A442"/>
      </a:accent3>
      <a:accent4>
        <a:srgbClr val="B17C3B"/>
      </a:accent4>
      <a:accent5>
        <a:srgbClr val="C35D4D"/>
      </a:accent5>
      <a:accent6>
        <a:srgbClr val="B13B5C"/>
      </a:accent6>
      <a:hlink>
        <a:srgbClr val="BF663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7073</TotalTime>
  <Words>448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Demi Cond</vt:lpstr>
      <vt:lpstr>Franklin Gothic Medium</vt:lpstr>
      <vt:lpstr>Wingdings</vt:lpstr>
      <vt:lpstr>JuxtaposeVTI</vt:lpstr>
      <vt:lpstr>Sacraments</vt:lpstr>
      <vt:lpstr>How many sacraments are there in the Catholic Church?</vt:lpstr>
      <vt:lpstr>What are the 7 sacraments?</vt:lpstr>
      <vt:lpstr>What is a sacrament? </vt:lpstr>
      <vt:lpstr>What about the sacramental nature of reality?</vt:lpstr>
      <vt:lpstr>Source of Wisdom and Authority</vt:lpstr>
      <vt:lpstr>What happens to a person when they receive a sacrament?</vt:lpstr>
      <vt:lpstr>7 Sacraments - Worksheet</vt:lpstr>
      <vt:lpstr>Into which group do each of the sacraments fall?</vt:lpstr>
      <vt:lpstr>Into which group do each of the sacraments fall?</vt:lpstr>
      <vt:lpstr>Into which group do each of the sacraments fall?</vt:lpstr>
      <vt:lpstr>Do all Christians have sacraments?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Sacraments</dc:title>
  <dc:creator>Andrew Ebrahim</dc:creator>
  <cp:lastModifiedBy>AEbrahim</cp:lastModifiedBy>
  <cp:revision>5</cp:revision>
  <dcterms:created xsi:type="dcterms:W3CDTF">2020-11-03T14:03:50Z</dcterms:created>
  <dcterms:modified xsi:type="dcterms:W3CDTF">2022-11-29T11:18:47Z</dcterms:modified>
</cp:coreProperties>
</file>