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5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2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5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90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ehUNjBlOzQ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46E17-0165-4778-A47F-E2F36EE39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anchor="t">
            <a:normAutofit fontScale="90000"/>
          </a:bodyPr>
          <a:lstStyle/>
          <a:p>
            <a:r>
              <a:rPr lang="en-GB" sz="4900" dirty="0">
                <a:solidFill>
                  <a:schemeClr val="bg1"/>
                </a:solidFill>
              </a:rPr>
              <a:t>Pilgrimage</a:t>
            </a:r>
            <a:br>
              <a:rPr lang="en-GB" sz="40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r>
              <a:rPr lang="en-GB" sz="4000" dirty="0">
                <a:solidFill>
                  <a:schemeClr val="bg1"/>
                </a:solidFill>
              </a:rPr>
              <a:t>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08337-6BF5-4C7F-AB37-02C35C507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934" y="5220450"/>
            <a:ext cx="3380437" cy="570748"/>
          </a:xfrm>
        </p:spPr>
        <p:txBody>
          <a:bodyPr anchor="b">
            <a:norm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Year 10 &amp; 11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60CF1EF-6F01-4AEC-A450-5A322B525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03" r="9690" b="-1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9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052B-2FFF-4C5B-8CE9-D36A75D0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Pilgrimage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7BC3-2AC4-4AF7-9B6D-B5327D959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/>
              <a:t>A journey to a holy place</a:t>
            </a:r>
          </a:p>
        </p:txBody>
      </p:sp>
    </p:spTree>
    <p:extLst>
      <p:ext uri="{BB962C8B-B14F-4D97-AF65-F5344CB8AC3E}">
        <p14:creationId xmlns:p14="http://schemas.microsoft.com/office/powerpoint/2010/main" val="369419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Pilgrimage –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6B1F-9119-4ED6-A3B5-02D5AD5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3575"/>
            <a:ext cx="10691265" cy="3995639"/>
          </a:xfrm>
        </p:spPr>
        <p:txBody>
          <a:bodyPr>
            <a:normAutofit/>
          </a:bodyPr>
          <a:lstStyle/>
          <a:p>
            <a:r>
              <a:rPr lang="en-GB" sz="2800" dirty="0"/>
              <a:t>To develop a closer relationship with God.</a:t>
            </a:r>
          </a:p>
          <a:p>
            <a:r>
              <a:rPr lang="en-GB" sz="2800" dirty="0"/>
              <a:t>To thank God for a prayer that has been answered.</a:t>
            </a:r>
          </a:p>
          <a:p>
            <a:r>
              <a:rPr lang="en-GB" sz="2800" dirty="0"/>
              <a:t>To ask God for a particular favour.</a:t>
            </a:r>
          </a:p>
          <a:p>
            <a:r>
              <a:rPr lang="en-GB" sz="2800" dirty="0"/>
              <a:t>To ask for God’s forgiveness.</a:t>
            </a:r>
          </a:p>
          <a:p>
            <a:r>
              <a:rPr lang="en-GB" sz="2800" dirty="0"/>
              <a:t>To deepen their understanding of their faith.</a:t>
            </a:r>
          </a:p>
          <a:p>
            <a:r>
              <a:rPr lang="en-GB" sz="2800" dirty="0"/>
              <a:t>To ask for healing of body, mind or soul.</a:t>
            </a:r>
          </a:p>
        </p:txBody>
      </p:sp>
    </p:spTree>
    <p:extLst>
      <p:ext uri="{BB962C8B-B14F-4D97-AF65-F5344CB8AC3E}">
        <p14:creationId xmlns:p14="http://schemas.microsoft.com/office/powerpoint/2010/main" val="18495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1479"/>
          </a:xfrm>
        </p:spPr>
        <p:txBody>
          <a:bodyPr/>
          <a:lstStyle/>
          <a:p>
            <a:pPr algn="ctr"/>
            <a:r>
              <a:rPr lang="en-GB" dirty="0"/>
              <a:t>Christian places of Pilgrimage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6B1F-9119-4ED6-A3B5-02D5AD5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3575"/>
            <a:ext cx="10691265" cy="3995639"/>
          </a:xfrm>
        </p:spPr>
        <p:txBody>
          <a:bodyPr>
            <a:normAutofit/>
          </a:bodyPr>
          <a:lstStyle/>
          <a:p>
            <a:r>
              <a:rPr lang="en-GB" sz="2800" dirty="0"/>
              <a:t>Jerusalem: </a:t>
            </a:r>
            <a:r>
              <a:rPr lang="en-GB" sz="2600" dirty="0"/>
              <a:t>Jesus died, buried and rose from the dead.</a:t>
            </a:r>
          </a:p>
          <a:p>
            <a:pPr lvl="1"/>
            <a:r>
              <a:rPr lang="en-GB" sz="2600" i="1" dirty="0"/>
              <a:t>Via </a:t>
            </a:r>
            <a:r>
              <a:rPr lang="en-GB" sz="2600" i="1" dirty="0" err="1"/>
              <a:t>Dolosora</a:t>
            </a:r>
            <a:r>
              <a:rPr lang="en-GB" sz="2600" i="1" dirty="0"/>
              <a:t> </a:t>
            </a:r>
            <a:r>
              <a:rPr lang="en-GB" sz="2600" dirty="0"/>
              <a:t>– the route where Jesus carried His cross.</a:t>
            </a:r>
          </a:p>
          <a:p>
            <a:pPr lvl="1"/>
            <a:r>
              <a:rPr lang="en-GB" sz="2600" i="1" dirty="0"/>
              <a:t>Church of the Holy Sepulchre </a:t>
            </a:r>
            <a:r>
              <a:rPr lang="en-GB" sz="2600" dirty="0"/>
              <a:t>– the crucifixion site and burial.</a:t>
            </a:r>
          </a:p>
          <a:p>
            <a:pPr lvl="1"/>
            <a:r>
              <a:rPr lang="en-GB" sz="2600" i="1" dirty="0"/>
              <a:t>Garden of Gethsemane</a:t>
            </a:r>
            <a:r>
              <a:rPr lang="en-GB" sz="2600" dirty="0"/>
              <a:t>.</a:t>
            </a:r>
          </a:p>
          <a:p>
            <a:pPr lvl="1"/>
            <a:r>
              <a:rPr lang="en-GB" sz="2600" dirty="0"/>
              <a:t>The place where Jesus rose to heaven.</a:t>
            </a:r>
          </a:p>
        </p:txBody>
      </p:sp>
      <p:pic>
        <p:nvPicPr>
          <p:cNvPr id="1026" name="Picture 2" descr="Exploring the Church of the Holy Sepulchre: A Visitor's Guide | PlanetWare">
            <a:extLst>
              <a:ext uri="{FF2B5EF4-FFF2-40B4-BE49-F238E27FC236}">
                <a16:creationId xmlns:a16="http://schemas.microsoft.com/office/drawing/2014/main" id="{516CB173-551F-40F4-85C0-4008F3A4C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10" y="393139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57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1479"/>
          </a:xfrm>
        </p:spPr>
        <p:txBody>
          <a:bodyPr/>
          <a:lstStyle/>
          <a:p>
            <a:pPr algn="ctr"/>
            <a:r>
              <a:rPr lang="en-GB" dirty="0"/>
              <a:t>Christian places of Pilgrimage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6B1F-9119-4ED6-A3B5-02D5AD5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3575"/>
            <a:ext cx="10691265" cy="3995639"/>
          </a:xfrm>
        </p:spPr>
        <p:txBody>
          <a:bodyPr>
            <a:normAutofit/>
          </a:bodyPr>
          <a:lstStyle/>
          <a:p>
            <a:r>
              <a:rPr lang="en-GB" sz="2800" dirty="0"/>
              <a:t>Rome/The Vatican:</a:t>
            </a:r>
            <a:endParaRPr lang="en-GB" sz="2600" dirty="0"/>
          </a:p>
          <a:p>
            <a:pPr lvl="1"/>
            <a:r>
              <a:rPr lang="en-GB" sz="2600" dirty="0"/>
              <a:t>The centre of the Catholic Church.</a:t>
            </a:r>
          </a:p>
          <a:p>
            <a:pPr lvl="1"/>
            <a:r>
              <a:rPr lang="en-GB" sz="2600" dirty="0"/>
              <a:t>Tomb of St Peter.</a:t>
            </a:r>
          </a:p>
          <a:p>
            <a:pPr lvl="1"/>
            <a:r>
              <a:rPr lang="en-GB" sz="2600" dirty="0"/>
              <a:t>Seeing the Pope.</a:t>
            </a:r>
          </a:p>
        </p:txBody>
      </p:sp>
      <p:pic>
        <p:nvPicPr>
          <p:cNvPr id="2050" name="Picture 2" descr="Vatican at risk of default due to plummeting donations: exposé">
            <a:extLst>
              <a:ext uri="{FF2B5EF4-FFF2-40B4-BE49-F238E27FC236}">
                <a16:creationId xmlns:a16="http://schemas.microsoft.com/office/drawing/2014/main" id="{CEF2080D-459A-4E17-A111-30B3FA7F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3" y="330930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1479"/>
          </a:xfrm>
        </p:spPr>
        <p:txBody>
          <a:bodyPr/>
          <a:lstStyle/>
          <a:p>
            <a:pPr algn="ctr"/>
            <a:r>
              <a:rPr lang="en-GB" dirty="0"/>
              <a:t>Christian places of Pilgrimage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6B1F-9119-4ED6-A3B5-02D5AD5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3575"/>
            <a:ext cx="10691265" cy="3995639"/>
          </a:xfrm>
        </p:spPr>
        <p:txBody>
          <a:bodyPr>
            <a:normAutofit/>
          </a:bodyPr>
          <a:lstStyle/>
          <a:p>
            <a:r>
              <a:rPr lang="en-GB" sz="2800" dirty="0"/>
              <a:t>Lourdes:</a:t>
            </a:r>
            <a:endParaRPr lang="en-GB" sz="2600" dirty="0"/>
          </a:p>
          <a:p>
            <a:pPr lvl="1"/>
            <a:r>
              <a:rPr lang="en-GB" sz="2600" dirty="0"/>
              <a:t>St Bernadette had visions of Mary.</a:t>
            </a:r>
          </a:p>
          <a:p>
            <a:pPr lvl="1"/>
            <a:r>
              <a:rPr lang="en-GB" sz="2600" dirty="0"/>
              <a:t>There are healing waters.</a:t>
            </a:r>
          </a:p>
        </p:txBody>
      </p:sp>
      <p:pic>
        <p:nvPicPr>
          <p:cNvPr id="3074" name="Picture 2" descr="Sanctuary of Our Lady of Lourdes - Wikipedia">
            <a:extLst>
              <a:ext uri="{FF2B5EF4-FFF2-40B4-BE49-F238E27FC236}">
                <a16:creationId xmlns:a16="http://schemas.microsoft.com/office/drawing/2014/main" id="{9CF6C6E4-EA4E-4B8C-8DC8-6E2C4C7DE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32162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1479"/>
          </a:xfrm>
        </p:spPr>
        <p:txBody>
          <a:bodyPr/>
          <a:lstStyle/>
          <a:p>
            <a:pPr algn="ctr"/>
            <a:r>
              <a:rPr lang="en-GB" dirty="0"/>
              <a:t>Christian places of Pilgrimage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6B1F-9119-4ED6-A3B5-02D5AD5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33575"/>
            <a:ext cx="10691265" cy="3995639"/>
          </a:xfrm>
        </p:spPr>
        <p:txBody>
          <a:bodyPr>
            <a:normAutofit/>
          </a:bodyPr>
          <a:lstStyle/>
          <a:p>
            <a:r>
              <a:rPr lang="en-GB" sz="2800" dirty="0"/>
              <a:t>Walsingham:</a:t>
            </a:r>
            <a:endParaRPr lang="en-GB" sz="2600" dirty="0"/>
          </a:p>
          <a:p>
            <a:pPr lvl="1"/>
            <a:r>
              <a:rPr lang="en-GB" sz="2600" dirty="0"/>
              <a:t>Had a replica of the house of Mary.</a:t>
            </a:r>
          </a:p>
          <a:p>
            <a:pPr lvl="1"/>
            <a:r>
              <a:rPr lang="en-GB" sz="2600" dirty="0"/>
              <a:t>It is a local place of pilgrimage in England.</a:t>
            </a:r>
          </a:p>
          <a:p>
            <a:pPr lvl="1"/>
            <a:r>
              <a:rPr lang="en-GB" sz="2600" dirty="0"/>
              <a:t>It is a place for ALL Christians to visit – encourages unity between Christians.</a:t>
            </a:r>
          </a:p>
        </p:txBody>
      </p:sp>
      <p:pic>
        <p:nvPicPr>
          <p:cNvPr id="4098" name="Picture 2" descr="Walsingham England's Nazareth &amp; Our Lady of Walsingham 1061">
            <a:extLst>
              <a:ext uri="{FF2B5EF4-FFF2-40B4-BE49-F238E27FC236}">
                <a16:creationId xmlns:a16="http://schemas.microsoft.com/office/drawing/2014/main" id="{D91AC057-2734-4823-9222-2E54382AD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255" y="4151313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9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791C-158B-4AEB-ABF7-788385F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1479"/>
          </a:xfrm>
        </p:spPr>
        <p:txBody>
          <a:bodyPr/>
          <a:lstStyle/>
          <a:p>
            <a:pPr algn="ctr"/>
            <a:r>
              <a:rPr lang="en-GB" dirty="0"/>
              <a:t>Christian places of Pilgrimage </a:t>
            </a:r>
          </a:p>
        </p:txBody>
      </p:sp>
      <p:pic>
        <p:nvPicPr>
          <p:cNvPr id="4" name="Online Media 3" title="GCSE - Why is pilgrimage important to Catholics?">
            <a:hlinkClick r:id="" action="ppaction://media"/>
            <a:extLst>
              <a:ext uri="{FF2B5EF4-FFF2-40B4-BE49-F238E27FC236}">
                <a16:creationId xmlns:a16="http://schemas.microsoft.com/office/drawing/2014/main" id="{F38A4AA0-744F-C7C7-7206-12D6479EAC8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19588" y="1940166"/>
            <a:ext cx="7072312" cy="3995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CF6CC2-934B-715B-E057-2DDFB9BE4489}"/>
              </a:ext>
            </a:extLst>
          </p:cNvPr>
          <p:cNvSpPr txBox="1"/>
          <p:nvPr/>
        </p:nvSpPr>
        <p:spPr>
          <a:xfrm>
            <a:off x="811161" y="1940166"/>
            <a:ext cx="3170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badi" panose="020B0604020104020204" pitchFamily="34" charset="0"/>
              </a:rPr>
              <a:t>Think about what each of the four places of pilgrimage, mentioned in the video, has to offer Christians.</a:t>
            </a:r>
          </a:p>
          <a:p>
            <a:endParaRPr lang="en-US" sz="2100" dirty="0">
              <a:latin typeface="Abadi" panose="020B0604020104020204" pitchFamily="34" charset="0"/>
            </a:endParaRPr>
          </a:p>
          <a:p>
            <a:r>
              <a:rPr lang="en-US" sz="2100" dirty="0">
                <a:latin typeface="Abadi" panose="020B0604020104020204" pitchFamily="34" charset="0"/>
              </a:rPr>
              <a:t>What makes each place </a:t>
            </a:r>
            <a:r>
              <a:rPr lang="en-US" sz="2100" b="1" dirty="0">
                <a:latin typeface="Abadi" panose="020B0604020104020204" pitchFamily="34" charset="0"/>
              </a:rPr>
              <a:t>unique</a:t>
            </a:r>
            <a:r>
              <a:rPr lang="en-US" sz="2100" dirty="0">
                <a:latin typeface="Abadi" panose="020B0604020104020204" pitchFamily="34" charset="0"/>
              </a:rPr>
              <a:t>?</a:t>
            </a:r>
          </a:p>
          <a:p>
            <a:endParaRPr lang="en-US" sz="2100" dirty="0">
              <a:latin typeface="Abadi" panose="020B0604020104020204" pitchFamily="34" charset="0"/>
            </a:endParaRPr>
          </a:p>
          <a:p>
            <a:r>
              <a:rPr lang="en-US" sz="2100" dirty="0">
                <a:latin typeface="Abadi" panose="020B0604020104020204" pitchFamily="34" charset="0"/>
              </a:rPr>
              <a:t>What kinds of Christians might want to visit these places of pilgrimage?</a:t>
            </a:r>
            <a:endParaRPr lang="en-GB" sz="21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EDFB-F35B-4070-B7A9-8F2B95D3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Why would you not go on a pilgrimage?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011E9-0C74-4577-AAB2-64DDC23BA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Too expensive.</a:t>
            </a:r>
          </a:p>
          <a:p>
            <a:r>
              <a:rPr lang="en-GB" sz="2800" dirty="0"/>
              <a:t>Too sick to travel.</a:t>
            </a:r>
          </a:p>
          <a:p>
            <a:r>
              <a:rPr lang="en-GB" sz="2800" dirty="0"/>
              <a:t>God is everywhere, you do not need to visit a holy site.</a:t>
            </a:r>
          </a:p>
          <a:p>
            <a:r>
              <a:rPr lang="en-GB" sz="2800" dirty="0"/>
              <a:t>Some Christians do not wish to visit a religious site linked to Mary.</a:t>
            </a:r>
          </a:p>
        </p:txBody>
      </p:sp>
    </p:spTree>
    <p:extLst>
      <p:ext uri="{BB962C8B-B14F-4D97-AF65-F5344CB8AC3E}">
        <p14:creationId xmlns:p14="http://schemas.microsoft.com/office/powerpoint/2010/main" val="383645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ronicleVTI">
  <a:themeElements>
    <a:clrScheme name="AnalogousFromRegularSeedLeftStep">
      <a:dk1>
        <a:srgbClr val="000000"/>
      </a:dk1>
      <a:lt1>
        <a:srgbClr val="FFFFFF"/>
      </a:lt1>
      <a:dk2>
        <a:srgbClr val="292441"/>
      </a:dk2>
      <a:lt2>
        <a:srgbClr val="E2E5E8"/>
      </a:lt2>
      <a:accent1>
        <a:srgbClr val="C38E4D"/>
      </a:accent1>
      <a:accent2>
        <a:srgbClr val="B14B3B"/>
      </a:accent2>
      <a:accent3>
        <a:srgbClr val="C34D6E"/>
      </a:accent3>
      <a:accent4>
        <a:srgbClr val="B13B8E"/>
      </a:accent4>
      <a:accent5>
        <a:srgbClr val="B54DC3"/>
      </a:accent5>
      <a:accent6>
        <a:srgbClr val="723BB1"/>
      </a:accent6>
      <a:hlink>
        <a:srgbClr val="3F79B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297</Words>
  <Application>Microsoft Office PowerPoint</Application>
  <PresentationFormat>Widescreen</PresentationFormat>
  <Paragraphs>44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</vt:lpstr>
      <vt:lpstr>Arial</vt:lpstr>
      <vt:lpstr>Calisto MT</vt:lpstr>
      <vt:lpstr>Univers Condensed</vt:lpstr>
      <vt:lpstr>ChronicleVTI</vt:lpstr>
      <vt:lpstr>Pilgrimage     Revision</vt:lpstr>
      <vt:lpstr>Pilgrimage</vt:lpstr>
      <vt:lpstr>Pilgrimage – Why?</vt:lpstr>
      <vt:lpstr>Christian places of Pilgrimage </vt:lpstr>
      <vt:lpstr>Christian places of Pilgrimage </vt:lpstr>
      <vt:lpstr>Christian places of Pilgrimage </vt:lpstr>
      <vt:lpstr>Christian places of Pilgrimage </vt:lpstr>
      <vt:lpstr>Christian places of Pilgrimage </vt:lpstr>
      <vt:lpstr>Why would you not go on a pilgrimage?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Pilgrimage     Revision</dc:title>
  <dc:creator>andrew ebrahim</dc:creator>
  <cp:lastModifiedBy>AEbrahim</cp:lastModifiedBy>
  <cp:revision>6</cp:revision>
  <dcterms:created xsi:type="dcterms:W3CDTF">2021-02-03T14:56:36Z</dcterms:created>
  <dcterms:modified xsi:type="dcterms:W3CDTF">2022-12-13T17:06:19Z</dcterms:modified>
</cp:coreProperties>
</file>