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715563f77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715563f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715563f77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715563f7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715563f77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715563f7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15563f77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15563f7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15563f77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15563f7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715563f77_0_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715563f7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715563f77_0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715563f7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715563f77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715563f7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view.genial.ly/5f9b4cd187f1e30d1b77aaa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7035"/>
            <a:ext cx="9143999" cy="51347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4294967295" type="subTitle"/>
          </p:nvPr>
        </p:nvSpPr>
        <p:spPr>
          <a:xfrm rot="657">
            <a:off x="566750" y="4584600"/>
            <a:ext cx="31380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50" u="sng">
                <a:solidFill>
                  <a:schemeClr val="hlink"/>
                </a:solidFill>
                <a:hlinkClick r:id="rId4"/>
              </a:rPr>
              <a:t>https://view.genial.ly/5f9b4cd187f1e30d1b77aaa3</a:t>
            </a:r>
            <a:endParaRPr b="1" i="1" sz="1650">
              <a:solidFill>
                <a:srgbClr val="147B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 sz="2250">
              <a:solidFill>
                <a:srgbClr val="147BB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7734"/>
            <a:ext cx="9143999" cy="5144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4180"/>
            <a:ext cx="9143999" cy="516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7785"/>
            <a:ext cx="9143999" cy="513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3652"/>
            <a:ext cx="9144001" cy="513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4566"/>
            <a:ext cx="9143999" cy="515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1986"/>
            <a:ext cx="9143998" cy="5159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6576"/>
            <a:ext cx="9143999" cy="514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