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3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4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3509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7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94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0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3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4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4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5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0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f6-vHI5DPo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IEOM0AOYTU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imgres?imgurl=https%3A%2F%2Frender.fineartamerica.com%2Fimages%2Frendered%2Fsquare-product%2Fsmall%2Fimages%2Fartworkimages%2Fmediumlarge%2F1%2Fmary-and-joseph-look-with-faith-on-the-child-jesus-at-his-nativity-elizabeth-wang.jpg&amp;imgrefurl=https%3A%2F%2Ffineartamerica.com%2Ffeatured%2Fmary-and-joseph-look-with-faith-on-the-child-jesus-at-his-nativity-elizabeth-wang.html&amp;docid=Li1ppALGBwRDSM&amp;tbnid=XCTa2v17wja4sM%3A&amp;vet=10ahUKEwjz5f2pxprnAhXDURUIHZLRALgQMwhIKAAwAA..i&amp;w=300&amp;h=300&amp;bih=607&amp;biw=1280&amp;q=birth%20of%20Jesus%20wang%20hd&amp;ved=0ahUKEwjz5f2pxprnAhXDURUIHZLRALgQMwhIKAAwAA&amp;iact=mrc&amp;uact=8" TargetMode="External"/><Relationship Id="rId7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google.co.uk/imgres?imgurl=https%3A%2F%2Fradiantlight.org.uk%2Fassets%2FDefaultImages%2FdefaultBlogImage.jpg&amp;imgrefurl=https%3A%2F%2Fradiantlight.org.uk%2Fwritings%2Fshow%2F7&amp;docid=5AGFydjlW0HjbM&amp;tbnid=l6H5eBxvyMq7fM%3A&amp;vet=10ahUKEwiSnr6-xprnAhVEtnEKHbD3Dk0QMwhHKAMwAw..i&amp;w=837&amp;h=665&amp;bih=607&amp;biw=1280&amp;q=Jesus%20changes%20water%20into%20wine%20wang%20hd&amp;ved=0ahUKEwiSnr6-xprnAhVEtnEKHbD3Dk0QMwhHKAMwAw&amp;iact=mrc&amp;uact=8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imgres?imgurl=https%3A%2F%2Frender.fineartamerica.com%2Fimages%2Frendered%2Fsquare-product%2Fsmall%2Fimages%2Fartworkimages%2Fmediumlarge%2F1%2Fmary-and-joseph-look-with-faith-on-the-child-jesus-at-his-nativity-elizabeth-wang.jpg&amp;imgrefurl=https%3A%2F%2Ffineartamerica.com%2Ffeatured%2Fmary-and-joseph-look-with-faith-on-the-child-jesus-at-his-nativity-elizabeth-wang.html&amp;docid=Li1ppALGBwRDSM&amp;tbnid=XCTa2v17wja4sM%3A&amp;vet=10ahUKEwjz5f2pxprnAhXDURUIHZLRALgQMwhIKAAwAA..i&amp;w=300&amp;h=300&amp;bih=607&amp;biw=1280&amp;q=birth%20of%20Jesus%20wang%20hd&amp;ved=0ahUKEwjz5f2pxprnAhXDURUIHZLRALgQMwhIKAAwAA&amp;iact=mrc&amp;uact=8" TargetMode="External"/><Relationship Id="rId7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google.co.uk/imgres?imgurl=https%3A%2F%2Fradiantlight.org.uk%2Fassets%2FDefaultImages%2FdefaultBlogImage.jpg&amp;imgrefurl=https%3A%2F%2Fradiantlight.org.uk%2Fwritings%2Fshow%2F7&amp;docid=5AGFydjlW0HjbM&amp;tbnid=l6H5eBxvyMq7fM%3A&amp;vet=10ahUKEwiSnr6-xprnAhVEtnEKHbD3Dk0QMwhHKAMwAw..i&amp;w=837&amp;h=665&amp;bih=607&amp;biw=1280&amp;q=Jesus%20changes%20water%20into%20wine%20wang%20hd&amp;ved=0ahUKEwiSnr6-xprnAhVEtnEKHbD3Dk0QMwhHKAMwAw&amp;iact=mrc&amp;uact=8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5677F-3AAB-4757-8171-58FEC2FC2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9949046" cy="1720850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Popular piety</a:t>
            </a:r>
            <a:endParaRPr lang="en-GB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B71FB3-3D6B-4CCE-9BFB-0005CA6B60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383" b="29662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84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EB7F98-32EC-40D3-89EE-C84330231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B5C125-5CEB-42E1-8D09-F832F52FD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88" y="540000"/>
            <a:ext cx="3884962" cy="1331637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Eucharistic adoration</a:t>
            </a:r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13469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DB05-F2B3-4CB7-8B55-D11F94F2A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2562437"/>
            <a:ext cx="4486940" cy="39234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Source of Wisdom and Authority</a:t>
            </a:r>
          </a:p>
          <a:p>
            <a:pPr marL="0" indent="0">
              <a:buNone/>
            </a:pPr>
            <a:r>
              <a:rPr lang="en-US" sz="2800" dirty="0"/>
              <a:t>The Church says: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FF00">
                    <a:alpha val="70000"/>
                  </a:srgbClr>
                </a:solidFill>
              </a:rPr>
              <a:t>Popular piety helps us in our faith, but it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FF00">
                    <a:alpha val="70000"/>
                  </a:srgbClr>
                </a:solidFill>
              </a:rPr>
              <a:t>can never replace Holy Mass.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Monstrance Blessed Sacrament Eucharistic adoration Holy card, others  transparent background PNG clipart | HiClipart">
            <a:extLst>
              <a:ext uri="{FF2B5EF4-FFF2-40B4-BE49-F238E27FC236}">
                <a16:creationId xmlns:a16="http://schemas.microsoft.com/office/drawing/2014/main" id="{FF67BA4B-D966-499B-972B-2BD098DBD0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6377"/>
          <a:stretch/>
        </p:blipFill>
        <p:spPr bwMode="auto">
          <a:xfrm>
            <a:off x="4979986" y="540000"/>
            <a:ext cx="3337200" cy="5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ourth Station: Jesus meets His Mother – In Caelo et in Terra">
            <a:extLst>
              <a:ext uri="{FF2B5EF4-FFF2-40B4-BE49-F238E27FC236}">
                <a16:creationId xmlns:a16="http://schemas.microsoft.com/office/drawing/2014/main" id="{E4FF0F54-CC58-4290-B3BA-3CD426B50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r="20272" b="1"/>
          <a:stretch/>
        </p:blipFill>
        <p:spPr bwMode="auto">
          <a:xfrm>
            <a:off x="8313812" y="540000"/>
            <a:ext cx="3337200" cy="28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D wallpaper: Holy Rosary, Christianity, prayer, catholic, red, studio shot  | Wallpaper Flare">
            <a:extLst>
              <a:ext uri="{FF2B5EF4-FFF2-40B4-BE49-F238E27FC236}">
                <a16:creationId xmlns:a16="http://schemas.microsoft.com/office/drawing/2014/main" id="{1A83D431-75FF-4388-AE81-D5871208CE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r="11853" b="-1"/>
          <a:stretch/>
        </p:blipFill>
        <p:spPr bwMode="auto">
          <a:xfrm>
            <a:off x="8313812" y="3427200"/>
            <a:ext cx="3337200" cy="28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D5C0-BCEA-45C3-AE5C-E06676F0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Popular Piety - summary</a:t>
            </a:r>
            <a:endParaRPr lang="en-GB" dirty="0"/>
          </a:p>
        </p:txBody>
      </p:sp>
      <p:pic>
        <p:nvPicPr>
          <p:cNvPr id="4" name="Online Media 3" title="GCSE - What is popular piety?">
            <a:hlinkClick r:id="" action="ppaction://media"/>
            <a:extLst>
              <a:ext uri="{FF2B5EF4-FFF2-40B4-BE49-F238E27FC236}">
                <a16:creationId xmlns:a16="http://schemas.microsoft.com/office/drawing/2014/main" id="{B60E2FE9-55B4-473B-90F8-B0A3CEA4FB1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7463" y="1790700"/>
            <a:ext cx="7072312" cy="39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0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34420-9FD7-ECFA-FFDE-730DFAAD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761206"/>
            <a:ext cx="10026650" cy="655637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What do other Christians think?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66E2D-EE82-7FED-2D08-40B93781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790700"/>
            <a:ext cx="11277600" cy="3978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/>
              <a:t>Some Christians do not agree with popular piety because:</a:t>
            </a:r>
          </a:p>
          <a:p>
            <a:r>
              <a:rPr lang="en-US" sz="3500" b="1" dirty="0"/>
              <a:t>1.	We should only focus on the life of Jesus, not Mary.</a:t>
            </a:r>
          </a:p>
          <a:p>
            <a:r>
              <a:rPr lang="en-US" sz="3500" b="1" dirty="0"/>
              <a:t>2.	Other Christians do not believe that the bread truly becomes the Body of Jesus and so they disagree with Eucharistic Adoration.</a:t>
            </a:r>
          </a:p>
          <a:p>
            <a:r>
              <a:rPr lang="en-US" sz="3500" b="1" dirty="0"/>
              <a:t>3.	Some don’t like the Stations of the Cross because they say not all the stations are in the Bible.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C099-EA04-4306-9F59-8A3FF20BA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Popular piety</a:t>
            </a:r>
            <a:endParaRPr lang="en-GB" dirty="0"/>
          </a:p>
        </p:txBody>
      </p:sp>
      <p:pic>
        <p:nvPicPr>
          <p:cNvPr id="4" name="Online Media 3" title="Yr 10   Popular Piety - RE GCSE Edexcel made for SJBC">
            <a:hlinkClick r:id="" action="ppaction://media"/>
            <a:extLst>
              <a:ext uri="{FF2B5EF4-FFF2-40B4-BE49-F238E27FC236}">
                <a16:creationId xmlns:a16="http://schemas.microsoft.com/office/drawing/2014/main" id="{87A04B20-119E-462F-809D-FD18392B96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52592" y="1666875"/>
            <a:ext cx="8048513" cy="45274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07BBF4-CF55-41F3-8A2C-A3AFE4358AA4}"/>
              </a:ext>
            </a:extLst>
          </p:cNvPr>
          <p:cNvSpPr txBox="1"/>
          <p:nvPr/>
        </p:nvSpPr>
        <p:spPr>
          <a:xfrm>
            <a:off x="467833" y="1666875"/>
            <a:ext cx="274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3 forms of popular piety can you identify?</a:t>
            </a:r>
          </a:p>
          <a:p>
            <a:endParaRPr lang="en-US" sz="3200" dirty="0"/>
          </a:p>
          <a:p>
            <a:r>
              <a:rPr lang="en-US" sz="3200" dirty="0"/>
              <a:t>Why do Catholics like them?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8425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C125-5CEB-42E1-8D09-F832F52FD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516573"/>
            <a:ext cx="10026650" cy="655637"/>
          </a:xfrm>
        </p:spPr>
        <p:txBody>
          <a:bodyPr/>
          <a:lstStyle/>
          <a:p>
            <a:r>
              <a:rPr lang="en-US" dirty="0"/>
              <a:t>What is popular piety?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DB05-F2B3-4CB7-8B55-D11F94F2A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172210"/>
            <a:ext cx="10026650" cy="50304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These are prayers and worship that Christians have developed over the years which is not Holy Mass.</a:t>
            </a:r>
          </a:p>
          <a:p>
            <a:pPr marL="0" indent="0">
              <a:buNone/>
            </a:pPr>
            <a:r>
              <a:rPr lang="en-US" sz="2800" b="1" dirty="0"/>
              <a:t>Examples would include:</a:t>
            </a:r>
          </a:p>
          <a:p>
            <a:pPr marL="457200" indent="-457200">
              <a:buAutoNum type="arabicPeriod"/>
            </a:pPr>
            <a:r>
              <a:rPr lang="en-US" sz="2800" b="1" dirty="0"/>
              <a:t>Praying the rosary.</a:t>
            </a:r>
          </a:p>
          <a:p>
            <a:pPr marL="457200" indent="-457200">
              <a:buAutoNum type="arabicPeriod"/>
            </a:pPr>
            <a:r>
              <a:rPr lang="en-US" sz="2800" b="1" dirty="0"/>
              <a:t>Using the Stations of the Cross to focus on the sufferings of Jesus.</a:t>
            </a:r>
          </a:p>
          <a:p>
            <a:pPr marL="457200" indent="-457200">
              <a:buAutoNum type="arabicPeriod"/>
            </a:pPr>
            <a:r>
              <a:rPr lang="en-US" sz="2800" b="1" dirty="0"/>
              <a:t>Eucharistic Adoration – praying before the Body of Christ in silence.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5300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C125-5CEB-42E1-8D09-F832F52F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rosary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DB05-F2B3-4CB7-8B55-D11F94F2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This focuses on the life of Jesus and Mary.</a:t>
            </a:r>
          </a:p>
          <a:p>
            <a:pPr marL="0" indent="0">
              <a:buNone/>
            </a:pPr>
            <a:r>
              <a:rPr lang="en-US" sz="3200" b="1" dirty="0"/>
              <a:t>Catholics like this form of popular piety because: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It gives them a good focus for their life.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It reminds them what Jesus has done for them.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026" name="Picture 2" descr="HD wallpaper: Holy Rosary, Christianity, prayer, catholic, red, studio shot  | Wallpaper Flare">
            <a:extLst>
              <a:ext uri="{FF2B5EF4-FFF2-40B4-BE49-F238E27FC236}">
                <a16:creationId xmlns:a16="http://schemas.microsoft.com/office/drawing/2014/main" id="{2850D194-28D1-4264-8F34-5C4A9A544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78409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8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6608-97A2-404E-9DB3-CBB8178A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507" y="4363271"/>
            <a:ext cx="10200986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4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It focuses on FOUR areas of the life of jesus</a:t>
            </a:r>
          </a:p>
        </p:txBody>
      </p:sp>
      <p:pic>
        <p:nvPicPr>
          <p:cNvPr id="7" name="Picture 6" descr="A picture containing clothing&#10;&#10;Description automatically generated">
            <a:extLst>
              <a:ext uri="{FF2B5EF4-FFF2-40B4-BE49-F238E27FC236}">
                <a16:creationId xmlns:a16="http://schemas.microsoft.com/office/drawing/2014/main" id="{CE9598FE-2352-4E78-B5A9-C02CDDE9E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140" y="714390"/>
            <a:ext cx="2385192" cy="3155793"/>
          </a:xfrm>
          <a:prstGeom prst="rect">
            <a:avLst/>
          </a:prstGeom>
        </p:spPr>
      </p:pic>
      <p:pic>
        <p:nvPicPr>
          <p:cNvPr id="2051" name="Picture 3" descr="Image result for birth of Jesus wang hd">
            <a:hlinkClick r:id="rId3"/>
            <a:extLst>
              <a:ext uri="{FF2B5EF4-FFF2-40B4-BE49-F238E27FC236}">
                <a16:creationId xmlns:a16="http://schemas.microsoft.com/office/drawing/2014/main" id="{09412451-DD58-4699-958A-61A98D0298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609" y="913962"/>
            <a:ext cx="2606912" cy="260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Image result for Jesus changes water into wine wang hd">
            <a:hlinkClick r:id="rId5"/>
            <a:extLst>
              <a:ext uri="{FF2B5EF4-FFF2-40B4-BE49-F238E27FC236}">
                <a16:creationId xmlns:a16="http://schemas.microsoft.com/office/drawing/2014/main" id="{344287D6-62EC-416B-8BC7-DE5F2B9B1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6070" y="1215082"/>
            <a:ext cx="2606913" cy="206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65D1AC-84C6-4903-BFE1-4A28345F74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5605" y="746543"/>
            <a:ext cx="2606912" cy="300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6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6608-97A2-404E-9DB3-CBB8178A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440" y="243402"/>
            <a:ext cx="9848205" cy="626211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1. Joyful mysteries: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Angel Gabriel visits Mary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Mary visits Elizabeth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Jesus is born; </a:t>
            </a: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presentation of Jesus in the temple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finding Jesus in the temple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.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2. Sorrowful Mysteries: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Suffering in the Garden of Gethsemane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being whipped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crowned with thorns; </a:t>
            </a: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carrying the cross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the crucifixion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.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3. Glorious Mysteries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Resurrection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ascension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arrival of the Holy Spirit; </a:t>
            </a: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assumption of Mary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coronation of Mary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.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4. Luminous mysteries</a:t>
            </a: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Baptism of Jesus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wedding at Cana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Jesus proclaiming the Gospel; </a:t>
            </a:r>
            <a:r>
              <a:rPr lang="en-US" sz="2000" dirty="0">
                <a:solidFill>
                  <a:srgbClr val="FF99FF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Transfiguration</a:t>
            </a:r>
            <a: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The Last Supper</a:t>
            </a:r>
            <a:br>
              <a:rPr lang="en-US" sz="20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br>
              <a:rPr lang="en-US" sz="2000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endParaRPr lang="en-US" sz="2000" dirty="0"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  <a:outerShdw blurRad="28575" dist="31750" dir="132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7" name="Picture 6" descr="A picture containing clothing&#10;&#10;Description automatically generated">
            <a:extLst>
              <a:ext uri="{FF2B5EF4-FFF2-40B4-BE49-F238E27FC236}">
                <a16:creationId xmlns:a16="http://schemas.microsoft.com/office/drawing/2014/main" id="{CE9598FE-2352-4E78-B5A9-C02CDDE9E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54" y="4896671"/>
            <a:ext cx="1215986" cy="1608843"/>
          </a:xfrm>
          <a:prstGeom prst="rect">
            <a:avLst/>
          </a:prstGeom>
        </p:spPr>
      </p:pic>
      <p:pic>
        <p:nvPicPr>
          <p:cNvPr id="2051" name="Picture 3" descr="Image result for birth of Jesus wang hd">
            <a:hlinkClick r:id="rId3"/>
            <a:extLst>
              <a:ext uri="{FF2B5EF4-FFF2-40B4-BE49-F238E27FC236}">
                <a16:creationId xmlns:a16="http://schemas.microsoft.com/office/drawing/2014/main" id="{09412451-DD58-4699-958A-61A98D0298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262" y="243402"/>
            <a:ext cx="1436471" cy="143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Image result for Jesus changes water into wine wang hd">
            <a:hlinkClick r:id="rId5"/>
            <a:extLst>
              <a:ext uri="{FF2B5EF4-FFF2-40B4-BE49-F238E27FC236}">
                <a16:creationId xmlns:a16="http://schemas.microsoft.com/office/drawing/2014/main" id="{344287D6-62EC-416B-8BC7-DE5F2B9B1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262" y="1826350"/>
            <a:ext cx="134417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65D1AC-84C6-4903-BFE1-4A28345F74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3262" y="3169100"/>
            <a:ext cx="1215986" cy="14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7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C125-5CEB-42E1-8D09-F832F52F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stations of the cross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DB05-F2B3-4CB7-8B55-D11F94F2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This focuses on the suffering and crucifixion of Jesus.</a:t>
            </a:r>
          </a:p>
          <a:p>
            <a:pPr marL="0" indent="0">
              <a:buNone/>
            </a:pPr>
            <a:r>
              <a:rPr lang="en-US" sz="2800" b="1" dirty="0"/>
              <a:t>Catholics like this form of popular piety because: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If they are suffering, it helps them to focus on the sufferings of Jesus. It reminds them that He can understand their sufferings.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It reminds them of what Jesus did for us.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0" name="Picture 2" descr="Fourth Station: Jesus meets His Mother – In Caelo et in Terra">
            <a:extLst>
              <a:ext uri="{FF2B5EF4-FFF2-40B4-BE49-F238E27FC236}">
                <a16:creationId xmlns:a16="http://schemas.microsoft.com/office/drawing/2014/main" id="{D97C5ACE-4D69-4427-B77D-F2CD0176C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080" y="4269988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0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C125-5CEB-42E1-8D09-F832F52F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Eucharistic adoration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DB05-F2B3-4CB7-8B55-D11F94F2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This focuses on the Body of Jesus.</a:t>
            </a:r>
          </a:p>
          <a:p>
            <a:pPr marL="0" indent="0">
              <a:buNone/>
            </a:pPr>
            <a:r>
              <a:rPr lang="en-US" sz="3200" b="1" dirty="0"/>
              <a:t>Catholics like this form of popular piety because: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They feel physically close to Jesus.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They can pray silently without using any set prayer.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074" name="Picture 2" descr="Monstrance Blessed Sacrament Eucharistic adoration Holy card, others  transparent background PNG clipart | HiClipart">
            <a:extLst>
              <a:ext uri="{FF2B5EF4-FFF2-40B4-BE49-F238E27FC236}">
                <a16:creationId xmlns:a16="http://schemas.microsoft.com/office/drawing/2014/main" id="{FF67BA4B-D966-499B-972B-2BD098DBD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367" y="846215"/>
            <a:ext cx="14859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31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C125-5CEB-42E1-8D09-F832F52F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Eucharistic adoration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DB05-F2B3-4CB7-8B55-D11F94F2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Source of Wisdom and Authority</a:t>
            </a:r>
          </a:p>
          <a:p>
            <a:pPr marL="0" indent="0">
              <a:buNone/>
            </a:pPr>
            <a:r>
              <a:rPr lang="en-US" sz="2400" dirty="0"/>
              <a:t>The Church says: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FFFF00">
                    <a:alpha val="70000"/>
                  </a:srgbClr>
                </a:solidFill>
              </a:rPr>
              <a:t>The world has a great need for Eucharistic Adoration. Jesus waits for us in this sacrament of love. Let us not refuse the time to go to meet him in adoration.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074" name="Picture 2" descr="Monstrance Blessed Sacrament Eucharistic adoration Holy card, others  transparent background PNG clipart | HiClipart">
            <a:extLst>
              <a:ext uri="{FF2B5EF4-FFF2-40B4-BE49-F238E27FC236}">
                <a16:creationId xmlns:a16="http://schemas.microsoft.com/office/drawing/2014/main" id="{FF67BA4B-D966-499B-972B-2BD098DBD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107" y="1875181"/>
            <a:ext cx="749715" cy="155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189537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1B252F"/>
      </a:dk2>
      <a:lt2>
        <a:srgbClr val="F2F3F0"/>
      </a:lt2>
      <a:accent1>
        <a:srgbClr val="713BD5"/>
      </a:accent1>
      <a:accent2>
        <a:srgbClr val="3842C7"/>
      </a:accent2>
      <a:accent3>
        <a:srgbClr val="3B86D5"/>
      </a:accent3>
      <a:accent4>
        <a:srgbClr val="29B4C3"/>
      </a:accent4>
      <a:accent5>
        <a:srgbClr val="36C195"/>
      </a:accent5>
      <a:accent6>
        <a:srgbClr val="29C352"/>
      </a:accent6>
      <a:hlink>
        <a:srgbClr val="339B8C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498</Words>
  <Application>Microsoft Office PowerPoint</Application>
  <PresentationFormat>Widescreen</PresentationFormat>
  <Paragraphs>46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 Light</vt:lpstr>
      <vt:lpstr>Rockwell Nova Light</vt:lpstr>
      <vt:lpstr>Wingdings</vt:lpstr>
      <vt:lpstr>LeafVTI</vt:lpstr>
      <vt:lpstr>Popular piety</vt:lpstr>
      <vt:lpstr>Popular piety</vt:lpstr>
      <vt:lpstr>What is popular piety?</vt:lpstr>
      <vt:lpstr>The rosary</vt:lpstr>
      <vt:lpstr>It focuses on FOUR areas of the life of jesus</vt:lpstr>
      <vt:lpstr>1. Joyful mysteries:  Angel Gabriel visits Mary; Mary visits Elizabeth; Jesus is born; presentation of Jesus in the temple; finding Jesus in the temple.  2. Sorrowful Mysteries:  Suffering in the Garden of Gethsemane; being whipped; crowned with thorns; carrying the cross; the crucifixion.  3. Glorious Mysteries  Resurrection; ascension; arrival of the Holy Spirit; assumption of Mary; coronation of Mary.  4. Luminous mysteries  Baptism of Jesus; wedding at Cana; Jesus proclaiming the Gospel; Transfiguration; The Last Supper  </vt:lpstr>
      <vt:lpstr>The stations of the cross</vt:lpstr>
      <vt:lpstr>Eucharistic adoration</vt:lpstr>
      <vt:lpstr>Eucharistic adoration</vt:lpstr>
      <vt:lpstr>Eucharistic adoration</vt:lpstr>
      <vt:lpstr>Popular Piety - summary</vt:lpstr>
      <vt:lpstr>What do other Christians think?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piety</dc:title>
  <dc:creator>Andrew Ebrahim</dc:creator>
  <cp:lastModifiedBy>AEbrahim</cp:lastModifiedBy>
  <cp:revision>10</cp:revision>
  <dcterms:created xsi:type="dcterms:W3CDTF">2020-11-18T12:29:28Z</dcterms:created>
  <dcterms:modified xsi:type="dcterms:W3CDTF">2022-12-07T10:57:05Z</dcterms:modified>
</cp:coreProperties>
</file>